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5" r:id="rId5"/>
    <p:sldId id="354" r:id="rId6"/>
    <p:sldId id="356" r:id="rId7"/>
    <p:sldId id="367" r:id="rId8"/>
  </p:sldIdLst>
  <p:sldSz cx="9144000" cy="5143500" type="screen16x9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67A"/>
    <a:srgbClr val="9999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46" autoAdjust="0"/>
    <p:restoredTop sz="85899" autoAdjust="0"/>
  </p:normalViewPr>
  <p:slideViewPr>
    <p:cSldViewPr snapToGrid="0" snapToObjects="1">
      <p:cViewPr varScale="1">
        <p:scale>
          <a:sx n="188" d="100"/>
          <a:sy n="188" d="100"/>
        </p:scale>
        <p:origin x="1640" y="1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per Rözer" userId="2c2b703b-7355-4374-90d7-5f0c1c0596da" providerId="ADAL" clId="{2BE88B6F-C8C1-4A9B-8565-4844CA4D7E4D}"/>
    <pc:docChg chg="undo custSel addSld delSld modSld sldOrd">
      <pc:chgData name="Jesper Rözer" userId="2c2b703b-7355-4374-90d7-5f0c1c0596da" providerId="ADAL" clId="{2BE88B6F-C8C1-4A9B-8565-4844CA4D7E4D}" dt="2021-03-30T12:02:36.882" v="1038" actId="20577"/>
      <pc:docMkLst>
        <pc:docMk/>
      </pc:docMkLst>
      <pc:sldChg chg="modSp">
        <pc:chgData name="Jesper Rözer" userId="2c2b703b-7355-4374-90d7-5f0c1c0596da" providerId="ADAL" clId="{2BE88B6F-C8C1-4A9B-8565-4844CA4D7E4D}" dt="2021-03-30T11:14:11.733" v="186" actId="20577"/>
        <pc:sldMkLst>
          <pc:docMk/>
          <pc:sldMk cId="1651827725" sldId="265"/>
        </pc:sldMkLst>
        <pc:spChg chg="mod">
          <ac:chgData name="Jesper Rözer" userId="2c2b703b-7355-4374-90d7-5f0c1c0596da" providerId="ADAL" clId="{2BE88B6F-C8C1-4A9B-8565-4844CA4D7E4D}" dt="2021-03-30T11:14:11.733" v="186" actId="20577"/>
          <ac:spMkLst>
            <pc:docMk/>
            <pc:sldMk cId="1651827725" sldId="265"/>
            <ac:spMk id="6" creationId="{2CE509B0-238E-934F-986E-19031B018310}"/>
          </ac:spMkLst>
        </pc:spChg>
        <pc:picChg chg="mod">
          <ac:chgData name="Jesper Rözer" userId="2c2b703b-7355-4374-90d7-5f0c1c0596da" providerId="ADAL" clId="{2BE88B6F-C8C1-4A9B-8565-4844CA4D7E4D}" dt="2021-03-30T11:09:14.991" v="6" actId="1076"/>
          <ac:picMkLst>
            <pc:docMk/>
            <pc:sldMk cId="1651827725" sldId="265"/>
            <ac:picMk id="7" creationId="{136875EF-EF74-4795-B003-18045C34E55C}"/>
          </ac:picMkLst>
        </pc:picChg>
        <pc:picChg chg="mod">
          <ac:chgData name="Jesper Rözer" userId="2c2b703b-7355-4374-90d7-5f0c1c0596da" providerId="ADAL" clId="{2BE88B6F-C8C1-4A9B-8565-4844CA4D7E4D}" dt="2021-03-30T11:09:11.297" v="4" actId="1076"/>
          <ac:picMkLst>
            <pc:docMk/>
            <pc:sldMk cId="1651827725" sldId="265"/>
            <ac:picMk id="8" creationId="{47DE6A49-7005-487C-A299-ACB66BBB63BB}"/>
          </ac:picMkLst>
        </pc:picChg>
        <pc:picChg chg="mod">
          <ac:chgData name="Jesper Rözer" userId="2c2b703b-7355-4374-90d7-5f0c1c0596da" providerId="ADAL" clId="{2BE88B6F-C8C1-4A9B-8565-4844CA4D7E4D}" dt="2021-03-30T11:09:12.983" v="5" actId="1076"/>
          <ac:picMkLst>
            <pc:docMk/>
            <pc:sldMk cId="1651827725" sldId="265"/>
            <ac:picMk id="13" creationId="{A8A2FCAA-1B4A-462C-83FA-52DDAA2BC4DD}"/>
          </ac:picMkLst>
        </pc:picChg>
      </pc:sldChg>
      <pc:sldChg chg="modSp modAnim">
        <pc:chgData name="Jesper Rözer" userId="2c2b703b-7355-4374-90d7-5f0c1c0596da" providerId="ADAL" clId="{2BE88B6F-C8C1-4A9B-8565-4844CA4D7E4D}" dt="2021-03-30T11:27:21.173" v="401"/>
        <pc:sldMkLst>
          <pc:docMk/>
          <pc:sldMk cId="1177402304" sldId="354"/>
        </pc:sldMkLst>
        <pc:spChg chg="mod">
          <ac:chgData name="Jesper Rözer" userId="2c2b703b-7355-4374-90d7-5f0c1c0596da" providerId="ADAL" clId="{2BE88B6F-C8C1-4A9B-8565-4844CA4D7E4D}" dt="2021-03-30T11:12:27.418" v="182" actId="1076"/>
          <ac:spMkLst>
            <pc:docMk/>
            <pc:sldMk cId="1177402304" sldId="354"/>
            <ac:spMk id="2" creationId="{F452E43F-A490-4E4D-9B8A-2E40D019AE57}"/>
          </ac:spMkLst>
        </pc:spChg>
        <pc:spChg chg="mod">
          <ac:chgData name="Jesper Rözer" userId="2c2b703b-7355-4374-90d7-5f0c1c0596da" providerId="ADAL" clId="{2BE88B6F-C8C1-4A9B-8565-4844CA4D7E4D}" dt="2021-03-30T11:12:17.203" v="180" actId="1076"/>
          <ac:spMkLst>
            <pc:docMk/>
            <pc:sldMk cId="1177402304" sldId="354"/>
            <ac:spMk id="3" creationId="{00000000-0000-0000-0000-000000000000}"/>
          </ac:spMkLst>
        </pc:spChg>
        <pc:spChg chg="mod">
          <ac:chgData name="Jesper Rözer" userId="2c2b703b-7355-4374-90d7-5f0c1c0596da" providerId="ADAL" clId="{2BE88B6F-C8C1-4A9B-8565-4844CA4D7E4D}" dt="2021-03-30T11:12:23.242" v="181" actId="1076"/>
          <ac:spMkLst>
            <pc:docMk/>
            <pc:sldMk cId="1177402304" sldId="354"/>
            <ac:spMk id="4" creationId="{00000000-0000-0000-0000-000000000000}"/>
          </ac:spMkLst>
        </pc:spChg>
        <pc:picChg chg="mod">
          <ac:chgData name="Jesper Rözer" userId="2c2b703b-7355-4374-90d7-5f0c1c0596da" providerId="ADAL" clId="{2BE88B6F-C8C1-4A9B-8565-4844CA4D7E4D}" dt="2021-03-30T11:11:43.961" v="174" actId="1076"/>
          <ac:picMkLst>
            <pc:docMk/>
            <pc:sldMk cId="1177402304" sldId="354"/>
            <ac:picMk id="8" creationId="{CF848DF9-264B-439E-BC45-1B8BE2FAF5E4}"/>
          </ac:picMkLst>
        </pc:picChg>
        <pc:picChg chg="mod">
          <ac:chgData name="Jesper Rözer" userId="2c2b703b-7355-4374-90d7-5f0c1c0596da" providerId="ADAL" clId="{2BE88B6F-C8C1-4A9B-8565-4844CA4D7E4D}" dt="2021-03-30T11:11:50.956" v="175" actId="1076"/>
          <ac:picMkLst>
            <pc:docMk/>
            <pc:sldMk cId="1177402304" sldId="354"/>
            <ac:picMk id="9" creationId="{6A90F7E0-38E5-4277-B31F-CDAE6DEF648A}"/>
          </ac:picMkLst>
        </pc:picChg>
      </pc:sldChg>
      <pc:sldChg chg="modSp modAnim">
        <pc:chgData name="Jesper Rözer" userId="2c2b703b-7355-4374-90d7-5f0c1c0596da" providerId="ADAL" clId="{2BE88B6F-C8C1-4A9B-8565-4844CA4D7E4D}" dt="2021-03-30T11:59:26.349" v="1015"/>
        <pc:sldMkLst>
          <pc:docMk/>
          <pc:sldMk cId="826397151" sldId="356"/>
        </pc:sldMkLst>
        <pc:spChg chg="mod">
          <ac:chgData name="Jesper Rözer" userId="2c2b703b-7355-4374-90d7-5f0c1c0596da" providerId="ADAL" clId="{2BE88B6F-C8C1-4A9B-8565-4844CA4D7E4D}" dt="2021-03-30T11:34:50.907" v="473" actId="790"/>
          <ac:spMkLst>
            <pc:docMk/>
            <pc:sldMk cId="826397151" sldId="356"/>
            <ac:spMk id="3" creationId="{00000000-0000-0000-0000-000000000000}"/>
          </ac:spMkLst>
        </pc:spChg>
        <pc:spChg chg="mod">
          <ac:chgData name="Jesper Rözer" userId="2c2b703b-7355-4374-90d7-5f0c1c0596da" providerId="ADAL" clId="{2BE88B6F-C8C1-4A9B-8565-4844CA4D7E4D}" dt="2021-03-30T11:35:13.786" v="479" actId="20577"/>
          <ac:spMkLst>
            <pc:docMk/>
            <pc:sldMk cId="826397151" sldId="356"/>
            <ac:spMk id="4" creationId="{00000000-0000-0000-0000-000000000000}"/>
          </ac:spMkLst>
        </pc:spChg>
      </pc:sldChg>
      <pc:sldChg chg="modSp del modNotes">
        <pc:chgData name="Jesper Rözer" userId="2c2b703b-7355-4374-90d7-5f0c1c0596da" providerId="ADAL" clId="{2BE88B6F-C8C1-4A9B-8565-4844CA4D7E4D}" dt="2021-03-30T11:48:40.839" v="926" actId="2696"/>
        <pc:sldMkLst>
          <pc:docMk/>
          <pc:sldMk cId="3048737545" sldId="357"/>
        </pc:sldMkLst>
        <pc:spChg chg="mod">
          <ac:chgData name="Jesper Rözer" userId="2c2b703b-7355-4374-90d7-5f0c1c0596da" providerId="ADAL" clId="{2BE88B6F-C8C1-4A9B-8565-4844CA4D7E4D}" dt="2021-03-30T11:36:03.174" v="484" actId="313"/>
          <ac:spMkLst>
            <pc:docMk/>
            <pc:sldMk cId="3048737545" sldId="357"/>
            <ac:spMk id="4" creationId="{00000000-0000-0000-0000-000000000000}"/>
          </ac:spMkLst>
        </pc:spChg>
      </pc:sldChg>
      <pc:sldChg chg="addSp delSp modSp add del modAnim">
        <pc:chgData name="Jesper Rözer" userId="2c2b703b-7355-4374-90d7-5f0c1c0596da" providerId="ADAL" clId="{2BE88B6F-C8C1-4A9B-8565-4844CA4D7E4D}" dt="2021-03-30T11:22:44.640" v="305" actId="2696"/>
        <pc:sldMkLst>
          <pc:docMk/>
          <pc:sldMk cId="2078890871" sldId="365"/>
        </pc:sldMkLst>
        <pc:spChg chg="mod">
          <ac:chgData name="Jesper Rözer" userId="2c2b703b-7355-4374-90d7-5f0c1c0596da" providerId="ADAL" clId="{2BE88B6F-C8C1-4A9B-8565-4844CA4D7E4D}" dt="2021-03-30T11:22:40.984" v="304" actId="6549"/>
          <ac:spMkLst>
            <pc:docMk/>
            <pc:sldMk cId="2078890871" sldId="365"/>
            <ac:spMk id="4" creationId="{00000000-0000-0000-0000-000000000000}"/>
          </ac:spMkLst>
        </pc:spChg>
        <pc:spChg chg="del mod">
          <ac:chgData name="Jesper Rözer" userId="2c2b703b-7355-4374-90d7-5f0c1c0596da" providerId="ADAL" clId="{2BE88B6F-C8C1-4A9B-8565-4844CA4D7E4D}" dt="2021-03-30T11:19:00.412" v="241" actId="478"/>
          <ac:spMkLst>
            <pc:docMk/>
            <pc:sldMk cId="2078890871" sldId="365"/>
            <ac:spMk id="5" creationId="{00000000-0000-0000-0000-000000000000}"/>
          </ac:spMkLst>
        </pc:spChg>
        <pc:picChg chg="add mod">
          <ac:chgData name="Jesper Rözer" userId="2c2b703b-7355-4374-90d7-5f0c1c0596da" providerId="ADAL" clId="{2BE88B6F-C8C1-4A9B-8565-4844CA4D7E4D}" dt="2021-03-30T11:22:39.181" v="301" actId="1076"/>
          <ac:picMkLst>
            <pc:docMk/>
            <pc:sldMk cId="2078890871" sldId="365"/>
            <ac:picMk id="8" creationId="{C57E7123-1AA2-4E3F-A224-807CA6EB3F03}"/>
          </ac:picMkLst>
        </pc:picChg>
        <pc:picChg chg="add del mod">
          <ac:chgData name="Jesper Rözer" userId="2c2b703b-7355-4374-90d7-5f0c1c0596da" providerId="ADAL" clId="{2BE88B6F-C8C1-4A9B-8565-4844CA4D7E4D}" dt="2021-03-30T11:22:37.926" v="299"/>
          <ac:picMkLst>
            <pc:docMk/>
            <pc:sldMk cId="2078890871" sldId="365"/>
            <ac:picMk id="9" creationId="{3BB323F4-2BC1-4750-9083-FFB855D9EC62}"/>
          </ac:picMkLst>
        </pc:picChg>
        <pc:cxnChg chg="add del mod">
          <ac:chgData name="Jesper Rözer" userId="2c2b703b-7355-4374-90d7-5f0c1c0596da" providerId="ADAL" clId="{2BE88B6F-C8C1-4A9B-8565-4844CA4D7E4D}" dt="2021-03-30T11:22:36.529" v="294" actId="11529"/>
          <ac:cxnSpMkLst>
            <pc:docMk/>
            <pc:sldMk cId="2078890871" sldId="365"/>
            <ac:cxnSpMk id="6" creationId="{8E187DB9-904E-477C-83B4-512C0D88D0BC}"/>
          </ac:cxnSpMkLst>
        </pc:cxnChg>
      </pc:sldChg>
      <pc:sldChg chg="addSp delSp modSp add del ord modNotesTx">
        <pc:chgData name="Jesper Rözer" userId="2c2b703b-7355-4374-90d7-5f0c1c0596da" providerId="ADAL" clId="{2BE88B6F-C8C1-4A9B-8565-4844CA4D7E4D}" dt="2021-03-30T11:56:57.871" v="981"/>
        <pc:sldMkLst>
          <pc:docMk/>
          <pc:sldMk cId="2357272843" sldId="366"/>
        </pc:sldMkLst>
        <pc:spChg chg="mod">
          <ac:chgData name="Jesper Rözer" userId="2c2b703b-7355-4374-90d7-5f0c1c0596da" providerId="ADAL" clId="{2BE88B6F-C8C1-4A9B-8565-4844CA4D7E4D}" dt="2021-03-30T11:24:18.418" v="399" actId="1076"/>
          <ac:spMkLst>
            <pc:docMk/>
            <pc:sldMk cId="2357272843" sldId="366"/>
            <ac:spMk id="4" creationId="{00000000-0000-0000-0000-000000000000}"/>
          </ac:spMkLst>
        </pc:spChg>
        <pc:spChg chg="del">
          <ac:chgData name="Jesper Rözer" userId="2c2b703b-7355-4374-90d7-5f0c1c0596da" providerId="ADAL" clId="{2BE88B6F-C8C1-4A9B-8565-4844CA4D7E4D}" dt="2021-03-30T11:19:06.054" v="242" actId="478"/>
          <ac:spMkLst>
            <pc:docMk/>
            <pc:sldMk cId="2357272843" sldId="366"/>
            <ac:spMk id="5" creationId="{00000000-0000-0000-0000-000000000000}"/>
          </ac:spMkLst>
        </pc:spChg>
        <pc:picChg chg="add del mod modCrop">
          <ac:chgData name="Jesper Rözer" userId="2c2b703b-7355-4374-90d7-5f0c1c0596da" providerId="ADAL" clId="{2BE88B6F-C8C1-4A9B-8565-4844CA4D7E4D}" dt="2021-03-30T11:28:15.886" v="406" actId="14100"/>
          <ac:picMkLst>
            <pc:docMk/>
            <pc:sldMk cId="2357272843" sldId="366"/>
            <ac:picMk id="6" creationId="{34AFFCD0-0D65-466E-9B57-BC0FABE449C4}"/>
          </ac:picMkLst>
        </pc:picChg>
        <pc:picChg chg="del mod modCrop">
          <ac:chgData name="Jesper Rözer" userId="2c2b703b-7355-4374-90d7-5f0c1c0596da" providerId="ADAL" clId="{2BE88B6F-C8C1-4A9B-8565-4844CA4D7E4D}" dt="2021-03-30T11:28:11.407" v="405" actId="14100"/>
          <ac:picMkLst>
            <pc:docMk/>
            <pc:sldMk cId="2357272843" sldId="366"/>
            <ac:picMk id="9" creationId="{9C4B3EAC-F09E-421C-8016-E45C05C440EE}"/>
          </ac:picMkLst>
        </pc:picChg>
        <pc:cxnChg chg="mod">
          <ac:chgData name="Jesper Rözer" userId="2c2b703b-7355-4374-90d7-5f0c1c0596da" providerId="ADAL" clId="{2BE88B6F-C8C1-4A9B-8565-4844CA4D7E4D}" dt="2021-03-30T11:28:56.341" v="456" actId="692"/>
          <ac:cxnSpMkLst>
            <pc:docMk/>
            <pc:sldMk cId="2357272843" sldId="366"/>
            <ac:cxnSpMk id="11" creationId="{3A74025A-A4C7-41B9-B058-556A9FDBBEFA}"/>
          </ac:cxnSpMkLst>
        </pc:cxnChg>
      </pc:sldChg>
      <pc:sldChg chg="addSp delSp modSp add modAnim">
        <pc:chgData name="Jesper Rözer" userId="2c2b703b-7355-4374-90d7-5f0c1c0596da" providerId="ADAL" clId="{2BE88B6F-C8C1-4A9B-8565-4844CA4D7E4D}" dt="2021-03-30T12:02:36.882" v="1038" actId="20577"/>
        <pc:sldMkLst>
          <pc:docMk/>
          <pc:sldMk cId="2247944539" sldId="367"/>
        </pc:sldMkLst>
        <pc:spChg chg="add del mod">
          <ac:chgData name="Jesper Rözer" userId="2c2b703b-7355-4374-90d7-5f0c1c0596da" providerId="ADAL" clId="{2BE88B6F-C8C1-4A9B-8565-4844CA4D7E4D}" dt="2021-03-30T11:47:15.482" v="914" actId="478"/>
          <ac:spMkLst>
            <pc:docMk/>
            <pc:sldMk cId="2247944539" sldId="367"/>
            <ac:spMk id="2" creationId="{C6B1A491-3854-4A85-9819-78C13A5C383F}"/>
          </ac:spMkLst>
        </pc:spChg>
        <pc:spChg chg="mod">
          <ac:chgData name="Jesper Rözer" userId="2c2b703b-7355-4374-90d7-5f0c1c0596da" providerId="ADAL" clId="{2BE88B6F-C8C1-4A9B-8565-4844CA4D7E4D}" dt="2021-03-30T12:02:36.882" v="1038" actId="20577"/>
          <ac:spMkLst>
            <pc:docMk/>
            <pc:sldMk cId="2247944539" sldId="367"/>
            <ac:spMk id="4" creationId="{00000000-0000-0000-0000-000000000000}"/>
          </ac:spMkLst>
        </pc:spChg>
        <pc:spChg chg="add mod">
          <ac:chgData name="Jesper Rözer" userId="2c2b703b-7355-4374-90d7-5f0c1c0596da" providerId="ADAL" clId="{2BE88B6F-C8C1-4A9B-8565-4844CA4D7E4D}" dt="2021-03-30T11:48:10.523" v="923" actId="1076"/>
          <ac:spMkLst>
            <pc:docMk/>
            <pc:sldMk cId="2247944539" sldId="367"/>
            <ac:spMk id="5" creationId="{9C60B7FE-0139-4E12-A08B-AF4E06233FB9}"/>
          </ac:spMkLst>
        </pc:spChg>
        <pc:picChg chg="add del mod">
          <ac:chgData name="Jesper Rözer" userId="2c2b703b-7355-4374-90d7-5f0c1c0596da" providerId="ADAL" clId="{2BE88B6F-C8C1-4A9B-8565-4844CA4D7E4D}" dt="2021-03-30T11:58:55.039" v="1009" actId="478"/>
          <ac:picMkLst>
            <pc:docMk/>
            <pc:sldMk cId="2247944539" sldId="367"/>
            <ac:picMk id="8" creationId="{D544D799-4E15-43D9-B938-430137158370}"/>
          </ac:picMkLst>
        </pc:picChg>
        <pc:picChg chg="add del mod">
          <ac:chgData name="Jesper Rözer" userId="2c2b703b-7355-4374-90d7-5f0c1c0596da" providerId="ADAL" clId="{2BE88B6F-C8C1-4A9B-8565-4844CA4D7E4D}" dt="2021-03-30T11:58:55.565" v="1010" actId="478"/>
          <ac:picMkLst>
            <pc:docMk/>
            <pc:sldMk cId="2247944539" sldId="367"/>
            <ac:picMk id="10" creationId="{16CFBD0E-301A-4F3A-B0CB-A5B3C6976BE1}"/>
          </ac:picMkLst>
        </pc:picChg>
        <pc:picChg chg="add del mod">
          <ac:chgData name="Jesper Rözer" userId="2c2b703b-7355-4374-90d7-5f0c1c0596da" providerId="ADAL" clId="{2BE88B6F-C8C1-4A9B-8565-4844CA4D7E4D}" dt="2021-03-30T11:58:56.176" v="1011" actId="478"/>
          <ac:picMkLst>
            <pc:docMk/>
            <pc:sldMk cId="2247944539" sldId="367"/>
            <ac:picMk id="11" creationId="{CBAFA214-100D-4A3F-B503-9848CB4DAC24}"/>
          </ac:picMkLst>
        </pc:picChg>
        <pc:picChg chg="add del mod">
          <ac:chgData name="Jesper Rözer" userId="2c2b703b-7355-4374-90d7-5f0c1c0596da" providerId="ADAL" clId="{2BE88B6F-C8C1-4A9B-8565-4844CA4D7E4D}" dt="2021-03-30T11:58:56.651" v="1012" actId="478"/>
          <ac:picMkLst>
            <pc:docMk/>
            <pc:sldMk cId="2247944539" sldId="367"/>
            <ac:picMk id="12" creationId="{DC3D95F6-41FF-4EB8-8499-D2C5F54BDC7B}"/>
          </ac:picMkLst>
        </pc:picChg>
        <pc:picChg chg="add del mod">
          <ac:chgData name="Jesper Rözer" userId="2c2b703b-7355-4374-90d7-5f0c1c0596da" providerId="ADAL" clId="{2BE88B6F-C8C1-4A9B-8565-4844CA4D7E4D}" dt="2021-03-30T11:58:57.146" v="1013" actId="478"/>
          <ac:picMkLst>
            <pc:docMk/>
            <pc:sldMk cId="2247944539" sldId="367"/>
            <ac:picMk id="13" creationId="{2FDD0C1F-2660-47BD-AB53-A2B311607056}"/>
          </ac:picMkLst>
        </pc:picChg>
        <pc:picChg chg="add del mod">
          <ac:chgData name="Jesper Rözer" userId="2c2b703b-7355-4374-90d7-5f0c1c0596da" providerId="ADAL" clId="{2BE88B6F-C8C1-4A9B-8565-4844CA4D7E4D}" dt="2021-03-30T11:58:54.256" v="1008" actId="478"/>
          <ac:picMkLst>
            <pc:docMk/>
            <pc:sldMk cId="2247944539" sldId="367"/>
            <ac:picMk id="14" creationId="{C0939B0F-C261-424F-95BE-B104722F29BE}"/>
          </ac:picMkLst>
        </pc:picChg>
      </pc:sldChg>
    </pc:docChg>
  </pc:docChgLst>
  <pc:docChgLst>
    <pc:chgData name="Meta de Lange" userId="a9e16e5d-6dc4-4f14-93fe-9015f1cccdf4" providerId="ADAL" clId="{9D505C11-59EE-4762-9009-6B82C121CCCA}"/>
    <pc:docChg chg="custSel modSld">
      <pc:chgData name="Meta de Lange" userId="a9e16e5d-6dc4-4f14-93fe-9015f1cccdf4" providerId="ADAL" clId="{9D505C11-59EE-4762-9009-6B82C121CCCA}" dt="2021-03-29T17:38:40.100" v="37" actId="20577"/>
      <pc:docMkLst>
        <pc:docMk/>
      </pc:docMkLst>
      <pc:sldChg chg="modSp">
        <pc:chgData name="Meta de Lange" userId="a9e16e5d-6dc4-4f14-93fe-9015f1cccdf4" providerId="ADAL" clId="{9D505C11-59EE-4762-9009-6B82C121CCCA}" dt="2021-03-29T17:37:36.873" v="3" actId="1076"/>
        <pc:sldMkLst>
          <pc:docMk/>
          <pc:sldMk cId="1177402304" sldId="354"/>
        </pc:sldMkLst>
        <pc:spChg chg="mod">
          <ac:chgData name="Meta de Lange" userId="a9e16e5d-6dc4-4f14-93fe-9015f1cccdf4" providerId="ADAL" clId="{9D505C11-59EE-4762-9009-6B82C121CCCA}" dt="2021-03-29T17:37:36.873" v="3" actId="1076"/>
          <ac:spMkLst>
            <pc:docMk/>
            <pc:sldMk cId="1177402304" sldId="354"/>
            <ac:spMk id="3" creationId="{00000000-0000-0000-0000-000000000000}"/>
          </ac:spMkLst>
        </pc:spChg>
      </pc:sldChg>
      <pc:sldChg chg="modSp">
        <pc:chgData name="Meta de Lange" userId="a9e16e5d-6dc4-4f14-93fe-9015f1cccdf4" providerId="ADAL" clId="{9D505C11-59EE-4762-9009-6B82C121CCCA}" dt="2021-03-29T17:38:40.100" v="37" actId="20577"/>
        <pc:sldMkLst>
          <pc:docMk/>
          <pc:sldMk cId="826397151" sldId="356"/>
        </pc:sldMkLst>
        <pc:spChg chg="mod">
          <ac:chgData name="Meta de Lange" userId="a9e16e5d-6dc4-4f14-93fe-9015f1cccdf4" providerId="ADAL" clId="{9D505C11-59EE-4762-9009-6B82C121CCCA}" dt="2021-03-29T17:37:41.850" v="4" actId="1076"/>
          <ac:spMkLst>
            <pc:docMk/>
            <pc:sldMk cId="826397151" sldId="356"/>
            <ac:spMk id="3" creationId="{00000000-0000-0000-0000-000000000000}"/>
          </ac:spMkLst>
        </pc:spChg>
        <pc:spChg chg="mod">
          <ac:chgData name="Meta de Lange" userId="a9e16e5d-6dc4-4f14-93fe-9015f1cccdf4" providerId="ADAL" clId="{9D505C11-59EE-4762-9009-6B82C121CCCA}" dt="2021-03-29T17:38:40.100" v="37" actId="20577"/>
          <ac:spMkLst>
            <pc:docMk/>
            <pc:sldMk cId="826397151" sldId="356"/>
            <ac:spMk id="4" creationId="{00000000-0000-0000-0000-000000000000}"/>
          </ac:spMkLst>
        </pc:spChg>
      </pc:sldChg>
      <pc:sldChg chg="modSp">
        <pc:chgData name="Meta de Lange" userId="a9e16e5d-6dc4-4f14-93fe-9015f1cccdf4" providerId="ADAL" clId="{9D505C11-59EE-4762-9009-6B82C121CCCA}" dt="2021-03-29T17:37:32.579" v="2" actId="1076"/>
        <pc:sldMkLst>
          <pc:docMk/>
          <pc:sldMk cId="3048737545" sldId="357"/>
        </pc:sldMkLst>
        <pc:spChg chg="mod">
          <ac:chgData name="Meta de Lange" userId="a9e16e5d-6dc4-4f14-93fe-9015f1cccdf4" providerId="ADAL" clId="{9D505C11-59EE-4762-9009-6B82C121CCCA}" dt="2021-03-29T17:37:32.579" v="2" actId="1076"/>
          <ac:spMkLst>
            <pc:docMk/>
            <pc:sldMk cId="3048737545" sldId="357"/>
            <ac:spMk id="3" creationId="{00000000-0000-0000-0000-000000000000}"/>
          </ac:spMkLst>
        </pc:spChg>
        <pc:spChg chg="mod">
          <ac:chgData name="Meta de Lange" userId="a9e16e5d-6dc4-4f14-93fe-9015f1cccdf4" providerId="ADAL" clId="{9D505C11-59EE-4762-9009-6B82C121CCCA}" dt="2021-03-29T17:37:27.865" v="1" actId="27636"/>
          <ac:spMkLst>
            <pc:docMk/>
            <pc:sldMk cId="3048737545" sldId="357"/>
            <ac:spMk id="4" creationId="{00000000-0000-0000-0000-000000000000}"/>
          </ac:spMkLst>
        </pc:spChg>
      </pc:sldChg>
    </pc:docChg>
  </pc:docChgLst>
  <pc:docChgLst>
    <pc:chgData name="Jesper Rözer" userId="2c2b703b-7355-4374-90d7-5f0c1c0596da" providerId="ADAL" clId="{4661E911-99C3-49A9-B62F-7BFCE057EC3B}"/>
    <pc:docChg chg="delSld modSld">
      <pc:chgData name="Jesper Rözer" userId="2c2b703b-7355-4374-90d7-5f0c1c0596da" providerId="ADAL" clId="{4661E911-99C3-49A9-B62F-7BFCE057EC3B}" dt="2021-06-11T05:35:22.131" v="3" actId="20577"/>
      <pc:docMkLst>
        <pc:docMk/>
      </pc:docMkLst>
      <pc:sldChg chg="modNotesTx">
        <pc:chgData name="Jesper Rözer" userId="2c2b703b-7355-4374-90d7-5f0c1c0596da" providerId="ADAL" clId="{4661E911-99C3-49A9-B62F-7BFCE057EC3B}" dt="2021-06-11T05:35:07.037" v="1" actId="20577"/>
        <pc:sldMkLst>
          <pc:docMk/>
          <pc:sldMk cId="1177402304" sldId="354"/>
        </pc:sldMkLst>
      </pc:sldChg>
      <pc:sldChg chg="modNotesTx">
        <pc:chgData name="Jesper Rözer" userId="2c2b703b-7355-4374-90d7-5f0c1c0596da" providerId="ADAL" clId="{4661E911-99C3-49A9-B62F-7BFCE057EC3B}" dt="2021-06-11T05:35:14.220" v="2" actId="20577"/>
        <pc:sldMkLst>
          <pc:docMk/>
          <pc:sldMk cId="826397151" sldId="356"/>
        </pc:sldMkLst>
      </pc:sldChg>
      <pc:sldChg chg="del">
        <pc:chgData name="Jesper Rözer" userId="2c2b703b-7355-4374-90d7-5f0c1c0596da" providerId="ADAL" clId="{4661E911-99C3-49A9-B62F-7BFCE057EC3B}" dt="2021-06-11T05:35:01.019" v="0" actId="47"/>
        <pc:sldMkLst>
          <pc:docMk/>
          <pc:sldMk cId="2357272843" sldId="366"/>
        </pc:sldMkLst>
      </pc:sldChg>
      <pc:sldChg chg="modNotesTx">
        <pc:chgData name="Jesper Rözer" userId="2c2b703b-7355-4374-90d7-5f0c1c0596da" providerId="ADAL" clId="{4661E911-99C3-49A9-B62F-7BFCE057EC3B}" dt="2021-06-11T05:35:22.131" v="3" actId="20577"/>
        <pc:sldMkLst>
          <pc:docMk/>
          <pc:sldMk cId="2247944539" sldId="36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8153E2-5A23-9C4B-ABFD-85C34EE68D2E}" type="datetime1">
              <a:rPr lang="nl-NL"/>
              <a:pPr>
                <a:defRPr/>
              </a:pPr>
              <a:t>11-6-2021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95A4000-AB18-BA45-8B08-03F3A0050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800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78DF84-B348-DA4D-9998-A76BB457FE31}" type="datetime1">
              <a:rPr lang="nl-NL"/>
              <a:pPr>
                <a:defRPr/>
              </a:pPr>
              <a:t>11-6-2021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Klik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F9849F0-B82A-A442-AB4B-EDB93AD1F2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0268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486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3522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242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9849F0-B82A-A442-AB4B-EDB93AD1F2DC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2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0714E49-4662-5240-A87F-8FFEEA8D71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1" y="995081"/>
            <a:ext cx="5484282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5481332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CB139574-2387-A149-BF89-1740A5E68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5481332" cy="373768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62BD3B6-FE14-5847-A939-752BCE3622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8"/>
          </a:xfrm>
          <a:prstGeom prst="rect">
            <a:avLst/>
          </a:prstGeom>
        </p:spPr>
      </p:pic>
      <p:sp>
        <p:nvSpPr>
          <p:cNvPr id="19" name="Tijdelijke aanduiding voor afbeelding 13">
            <a:extLst>
              <a:ext uri="{FF2B5EF4-FFF2-40B4-BE49-F238E27FC236}">
                <a16:creationId xmlns:a16="http://schemas.microsoft.com/office/drawing/2014/main" id="{D162CC0C-7EA6-3242-B7E2-BD1A0DE2BD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foto en objec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C11B77A1-2FC4-0045-B9FD-2F4FEE87C7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C6F32A4-0E3B-574E-910E-65CAF9BA4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1294" y="995081"/>
            <a:ext cx="4068856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2" name="Tijdelijke aanduiding voor inhoud 7">
            <a:extLst>
              <a:ext uri="{FF2B5EF4-FFF2-40B4-BE49-F238E27FC236}">
                <a16:creationId xmlns:a16="http://schemas.microsoft.com/office/drawing/2014/main" id="{12E6FC1D-61CE-E940-A9CA-2EAE39A628F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751388" y="2103438"/>
            <a:ext cx="3557296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5FA0FFB-3874-7E40-89B2-F972D5F73CD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4ACD6D51-22BA-1E44-92F0-52CBDC4FA85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627063"/>
            <a:ext cx="4572000" cy="3889376"/>
          </a:xfrm>
        </p:spPr>
        <p:txBody>
          <a:bodyPr/>
          <a:lstStyle/>
          <a:p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08FE686D-C0FF-3346-B6FF-27D31B96E4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90F7CBA2-1DD4-5B45-97C4-7B97ABED07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333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foto'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Tijdelijke aanduiding voor afbeelding 7"/>
          <p:cNvSpPr>
            <a:spLocks noGrp="1"/>
          </p:cNvSpPr>
          <p:nvPr>
            <p:ph type="pic" sz="quarter" idx="19"/>
          </p:nvPr>
        </p:nvSpPr>
        <p:spPr>
          <a:xfrm>
            <a:off x="323850" y="2103438"/>
            <a:ext cx="4063592" cy="2414562"/>
          </a:xfrm>
          <a:prstGeom prst="rect">
            <a:avLst/>
          </a:prstGeo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Tijdelijke aanduiding voor afbeelding 7" descr="&#10;"/>
          <p:cNvSpPr>
            <a:spLocks noGrp="1"/>
          </p:cNvSpPr>
          <p:nvPr>
            <p:ph type="pic" sz="quarter" idx="20"/>
          </p:nvPr>
        </p:nvSpPr>
        <p:spPr>
          <a:xfrm>
            <a:off x="4756558" y="2103438"/>
            <a:ext cx="4063592" cy="2413000"/>
          </a:xfrm>
          <a:prstGeom prst="rect">
            <a:avLst/>
          </a:prstGeo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DEA03D-7869-4E44-9871-7EE3AE555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5F53128-2F4F-2348-9AF0-C932200934E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588A6F7-D45D-3C4D-A5FB-FF9FCCD6F2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C88D02D7-17DD-364D-9C9F-917E443D11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00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Titel presentatie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3F88F8-AF4B-2449-8658-FBA6E747A2CB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899D2A2-CE3F-814F-BA65-66B9B454F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E147936-145B-664D-879C-8943872BCE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7" name="Tijdelijke aanduiding voor afbeelding 13">
            <a:extLst>
              <a:ext uri="{FF2B5EF4-FFF2-40B4-BE49-F238E27FC236}">
                <a16:creationId xmlns:a16="http://schemas.microsoft.com/office/drawing/2014/main" id="{2CC42474-B9C7-C94C-AF30-292C4AE13A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dia-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A2DC969-CCE0-1249-932F-4A0237DF44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FE07EE8-1146-8749-AD65-78B0D67D4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995081"/>
            <a:ext cx="4632867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Bronvermelding</a:t>
            </a:r>
          </a:p>
        </p:txBody>
      </p:sp>
      <p:sp>
        <p:nvSpPr>
          <p:cNvPr id="12" name="Tijdelijke aanduiding voor tekst 6">
            <a:extLst>
              <a:ext uri="{FF2B5EF4-FFF2-40B4-BE49-F238E27FC236}">
                <a16:creationId xmlns:a16="http://schemas.microsoft.com/office/drawing/2014/main" id="{DE362A0E-BA61-6D43-94BF-9F1A6EF6A1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2103439"/>
            <a:ext cx="4632867" cy="2413000"/>
          </a:xfrm>
        </p:spPr>
        <p:txBody>
          <a:bodyPr>
            <a:normAutofit/>
          </a:bodyPr>
          <a:lstStyle>
            <a:lvl1pPr marL="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1pPr>
            <a:lvl2pPr marL="216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2pPr>
            <a:lvl3pPr marL="432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3pPr>
            <a:lvl4pPr marL="648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4pPr>
            <a:lvl5pPr marL="864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BE66D92-CF07-4149-9870-C7D66812FE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8"/>
          </a:xfrm>
          <a:prstGeom prst="rect">
            <a:avLst/>
          </a:prstGeom>
        </p:spPr>
      </p:pic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3160E74E-3F05-074C-8E4A-ACF14A9C7BE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562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dia-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A2DC969-CCE0-1249-932F-4A0237DF44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FE07EE8-1146-8749-AD65-78B0D67D4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995081"/>
            <a:ext cx="4632867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Bronvermelding</a:t>
            </a:r>
          </a:p>
        </p:txBody>
      </p:sp>
      <p:sp>
        <p:nvSpPr>
          <p:cNvPr id="12" name="Tijdelijke aanduiding voor tekst 6">
            <a:extLst>
              <a:ext uri="{FF2B5EF4-FFF2-40B4-BE49-F238E27FC236}">
                <a16:creationId xmlns:a16="http://schemas.microsoft.com/office/drawing/2014/main" id="{DE362A0E-BA61-6D43-94BF-9F1A6EF6A1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49" y="2103439"/>
            <a:ext cx="4632867" cy="2413000"/>
          </a:xfrm>
        </p:spPr>
        <p:txBody>
          <a:bodyPr>
            <a:normAutofit/>
          </a:bodyPr>
          <a:lstStyle>
            <a:lvl1pPr marL="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rgbClr val="25167A"/>
                </a:solidFill>
              </a:defRPr>
            </a:lvl1pPr>
            <a:lvl2pPr marL="216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2pPr>
            <a:lvl3pPr marL="432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3pPr>
            <a:lvl4pPr marL="648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4pPr>
            <a:lvl5pPr marL="864000" indent="0">
              <a:lnSpc>
                <a:spcPct val="250000"/>
              </a:lnSpc>
              <a:buClr>
                <a:schemeClr val="bg1"/>
              </a:buClr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9238366-724C-8546-BCFD-1CA62BB194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43B3C3B6-5587-A146-A20D-32B573CC85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040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452C3271-99C2-AA4C-8843-4DBD011890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1" y="995081"/>
            <a:ext cx="5484282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5481332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rgbClr val="25167A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CB139574-2387-A149-BF89-1740A5E68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5481332" cy="305682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rgbClr val="25167A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C8F4B79-BD4E-2F4C-B044-962D1C582A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6AA7243F-9419-6942-9F79-A31147055F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390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dia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53865B02-C372-3B4F-99F4-DC48043FCE5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72000" y="640800"/>
            <a:ext cx="4572000" cy="3859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556CDDB-3142-4B4F-8725-BFCD85DD8BE2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39255"/>
            <a:ext cx="4572000" cy="3859200"/>
          </a:xfrm>
          <a:prstGeom prst="rect">
            <a:avLst/>
          </a:prstGeom>
          <a:solidFill>
            <a:srgbClr val="25167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25167A"/>
              </a:solidFill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1A5538-FBAA-ED4F-B838-E1FFDA57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2" y="995081"/>
            <a:ext cx="3997628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7B6FF56-E482-FB4C-8DE4-16A40C8C20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2103439"/>
            <a:ext cx="3997629" cy="468311"/>
          </a:xfrm>
        </p:spPr>
        <p:txBody>
          <a:bodyPr/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1" name="Tijdelijke aanduiding voor tekst 6">
            <a:extLst>
              <a:ext uri="{FF2B5EF4-FFF2-40B4-BE49-F238E27FC236}">
                <a16:creationId xmlns:a16="http://schemas.microsoft.com/office/drawing/2014/main" id="{A5FC0E7E-E23C-BC40-B810-FBCAC1962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3903870"/>
            <a:ext cx="3997629" cy="305682"/>
          </a:xfrm>
        </p:spPr>
        <p:txBody>
          <a:bodyPr>
            <a:normAutofit/>
          </a:bodyPr>
          <a:lstStyle>
            <a:lvl1pPr marL="0" indent="0">
              <a:buClr>
                <a:schemeClr val="bg1"/>
              </a:buClr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  <a:lvl2pPr marL="216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432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648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864000" indent="0"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Naam: N. Achternaam</a:t>
            </a:r>
          </a:p>
          <a:p>
            <a:pPr lvl="0"/>
            <a:r>
              <a:rPr lang="nl-NL" dirty="0"/>
              <a:t>Datum: 00-00-0000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96169777-1A93-AC41-BCCC-3B3AD71B90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F30D1054-1FCF-A04B-ACA5-95BCF9CCCC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271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-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9747375-E943-3F4A-A364-C2E9609ED9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Titel 3">
            <a:extLst>
              <a:ext uri="{FF2B5EF4-FFF2-40B4-BE49-F238E27FC236}">
                <a16:creationId xmlns:a16="http://schemas.microsoft.com/office/drawing/2014/main" id="{03602AD6-01FB-1649-AD9D-FA7C710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995081"/>
            <a:ext cx="5484283" cy="1108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9F8AF7CA-6D0E-9549-8B9D-FE69F3BD31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49" y="2103439"/>
            <a:ext cx="5484283" cy="46831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9984AE3-7D21-634F-BB5D-ACD345F47C3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8D17EF6-3624-1E47-8EBA-9CFBC6388B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6E12549B-A758-2F47-BDFF-31F8D9B10C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181D4972-5E25-8F4D-A13D-4F9DD99B7A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-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9747375-E943-3F4A-A364-C2E9609ED9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Titel 3">
            <a:extLst>
              <a:ext uri="{FF2B5EF4-FFF2-40B4-BE49-F238E27FC236}">
                <a16:creationId xmlns:a16="http://schemas.microsoft.com/office/drawing/2014/main" id="{03602AD6-01FB-1649-AD9D-FA7C710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995081"/>
            <a:ext cx="5484283" cy="1108357"/>
          </a:xfrm>
        </p:spPr>
        <p:txBody>
          <a:bodyPr/>
          <a:lstStyle>
            <a:lvl1pPr>
              <a:defRPr>
                <a:solidFill>
                  <a:srgbClr val="25167A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9F8AF7CA-6D0E-9549-8B9D-FE69F3BD31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49" y="2103439"/>
            <a:ext cx="5484283" cy="46831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rgbClr val="25167A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89984AE3-7D21-634F-BB5D-ACD345F47C3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8D17EF6-3624-1E47-8EBA-9CFBC6388B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6D39C4F-49EF-AD41-B4B5-4F6492E7BB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0" name="Tijdelijke aanduiding voor afbeelding 13">
            <a:extLst>
              <a:ext uri="{FF2B5EF4-FFF2-40B4-BE49-F238E27FC236}">
                <a16:creationId xmlns:a16="http://schemas.microsoft.com/office/drawing/2014/main" id="{9F18F6B8-85D2-7C4E-91B4-669A3A92F2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461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42F49DF6-EF89-9242-96AF-13E2B93C58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D4A260E-A58B-9E41-A402-C97E8834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5CC833F-AF5D-BE4A-BBF9-4A5C0DC4A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3850" y="2103438"/>
            <a:ext cx="7978775" cy="24130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6492356F-B0BD-C441-ACCC-2B36166F77B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6E3A49-4F16-3D48-BCBD-BE73340D12B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CC4838CF-D7BB-FD4B-AA3B-F164D4A1D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8B155A77-9972-F745-93CB-75D872DC3C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4A260E-A58B-9E41-A402-C97E8834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8496300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3BBFB1-6BF4-354F-BF3B-825E6A2DF94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95A2BDAB-AAC0-F642-B6E9-4CB0E962A79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4FA802C-F3CD-5D4D-B3F2-4A13C4F220E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C75A9D6-2C46-B646-BDC2-89688A800F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307DA5A1-79E6-BD4C-BEAD-F98EBB0D17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456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kolommen teks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AFFB0894-0333-5B42-BDFC-17A0DF0561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1D74C8B-8297-FA47-B027-9DC7D674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C48642-667B-FA4F-88D6-7753205E7ED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6D8E25C-F890-3949-807A-7D2F4B353F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3850" y="2103438"/>
            <a:ext cx="4069730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5BF6970D-BDB0-4143-B921-6712EDEF961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55995" y="2103438"/>
            <a:ext cx="3552627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0406B399-95BD-4446-9220-3C9F8E51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DBE52C8C-0DAF-9C42-BEBA-C271DCC176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wee object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1727753-D472-D54D-89CA-B792B41E551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1D74C8B-8297-FA47-B027-9DC7D674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7984772" cy="1108357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C48642-667B-FA4F-88D6-7753205E7ED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Titel presentatie</a:t>
            </a:r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F53FE7A-E478-E746-9FA5-8780793E6A4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3850" y="2103438"/>
            <a:ext cx="4068763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8" name="Tijdelijke aanduiding voor inhoud 7">
            <a:extLst>
              <a:ext uri="{FF2B5EF4-FFF2-40B4-BE49-F238E27FC236}">
                <a16:creationId xmlns:a16="http://schemas.microsoft.com/office/drawing/2014/main" id="{62B91163-97E5-7C4E-8B1C-CB52D1A5383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751387" y="2103438"/>
            <a:ext cx="3557235" cy="2413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18B712C-1B44-144C-BD2A-D06C2A2910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70525" y="4524301"/>
            <a:ext cx="1873473" cy="619199"/>
          </a:xfrm>
          <a:prstGeom prst="rect">
            <a:avLst/>
          </a:prstGeom>
        </p:spPr>
      </p:pic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18460B60-193D-4F4D-98D9-997B0D5221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1200" y="0"/>
            <a:ext cx="2872800" cy="619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794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7922" y="4676319"/>
            <a:ext cx="391407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nl-NL" dirty="0"/>
              <a:t>Titel presentatie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31275" y="4676319"/>
            <a:ext cx="360101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750">
                <a:solidFill>
                  <a:schemeClr val="tx1"/>
                </a:solidFill>
                <a:ea typeface="Arial" charset="0"/>
                <a:cs typeface="Arial" charset="0"/>
              </a:defRPr>
            </a:lvl1pPr>
          </a:lstStyle>
          <a:p>
            <a:fld id="{49004725-3891-F142-B776-4F4F0619876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1" name="Tijdelijke aanduiding voor titel 10">
            <a:extLst>
              <a:ext uri="{FF2B5EF4-FFF2-40B4-BE49-F238E27FC236}">
                <a16:creationId xmlns:a16="http://schemas.microsoft.com/office/drawing/2014/main" id="{D300BD3F-6B8F-0E4D-9838-108DA9EB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995081"/>
            <a:ext cx="8496300" cy="11083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0DBB5C1A-0EAA-1D4B-8889-5910D8891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2103438"/>
            <a:ext cx="8496300" cy="24130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74" r:id="rId3"/>
    <p:sldLayoutId id="2147483663" r:id="rId4"/>
    <p:sldLayoutId id="2147483676" r:id="rId5"/>
    <p:sldLayoutId id="2147483659" r:id="rId6"/>
    <p:sldLayoutId id="2147483670" r:id="rId7"/>
    <p:sldLayoutId id="2147483660" r:id="rId8"/>
    <p:sldLayoutId id="2147483671" r:id="rId9"/>
    <p:sldLayoutId id="2147483667" r:id="rId10"/>
    <p:sldLayoutId id="2147483668" r:id="rId11"/>
    <p:sldLayoutId id="2147483661" r:id="rId12"/>
    <p:sldLayoutId id="2147483673" r:id="rId13"/>
    <p:sldLayoutId id="2147483677" r:id="rId14"/>
  </p:sldLayoutIdLst>
  <p:hf hdr="0" dt="0"/>
  <p:txStyles>
    <p:titleStyle>
      <a:lvl1pPr algn="l" defTabSz="342900" rtl="0" eaLnBrk="1" fontAlgn="base" hangingPunct="1">
        <a:spcBef>
          <a:spcPct val="0"/>
        </a:spcBef>
        <a:spcAft>
          <a:spcPct val="0"/>
        </a:spcAft>
        <a:defRPr sz="3400" b="1" i="0" kern="1200" cap="none">
          <a:solidFill>
            <a:srgbClr val="25167A"/>
          </a:solidFill>
          <a:latin typeface="Arial" panose="020B0604020202020204" pitchFamily="34" charset="0"/>
          <a:ea typeface="ＭＳ Ｐゴシック" charset="-128"/>
          <a:cs typeface="Arial" panose="020B0604020202020204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2400">
          <a:solidFill>
            <a:srgbClr val="25167A"/>
          </a:solidFill>
          <a:latin typeface="Arial" charset="0"/>
          <a:ea typeface="ＭＳ Ｐゴシック" charset="-128"/>
        </a:defRPr>
      </a:lvl9pPr>
    </p:titleStyle>
    <p:bodyStyle>
      <a:lvl1pPr marL="216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 baseline="0">
          <a:solidFill>
            <a:srgbClr val="25167A"/>
          </a:solidFill>
          <a:latin typeface="Arial"/>
          <a:ea typeface="ＭＳ Ｐゴシック" charset="-128"/>
          <a:cs typeface="Arial"/>
        </a:defRPr>
      </a:lvl1pPr>
      <a:lvl2pPr marL="432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2pPr>
      <a:lvl3pPr marL="648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3pPr>
      <a:lvl4pPr marL="864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4pPr>
      <a:lvl5pPr marL="1080000" indent="-216000" algn="l" defTabSz="342900" rtl="0" eaLnBrk="1" fontAlgn="base" hangingPunct="1">
        <a:lnSpc>
          <a:spcPct val="114000"/>
        </a:lnSpc>
        <a:spcBef>
          <a:spcPts val="0"/>
        </a:spcBef>
        <a:spcAft>
          <a:spcPct val="0"/>
        </a:spcAft>
        <a:buClr>
          <a:srgbClr val="25167A"/>
        </a:buClr>
        <a:buSzPct val="140000"/>
        <a:buFont typeface="Arial" panose="020B0604020202020204" pitchFamily="34" charset="0"/>
        <a:buChar char="•"/>
        <a:defRPr sz="1200" kern="1200">
          <a:solidFill>
            <a:srgbClr val="25167A"/>
          </a:solidFill>
          <a:latin typeface="Arial"/>
          <a:ea typeface="ＭＳ Ｐゴシック" charset="-128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04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395" userDrawn="1">
          <p15:clr>
            <a:srgbClr val="F26B43"/>
          </p15:clr>
        </p15:guide>
        <p15:guide id="6" orient="horz" pos="2845" userDrawn="1">
          <p15:clr>
            <a:srgbClr val="F26B43"/>
          </p15:clr>
        </p15:guide>
        <p15:guide id="7" orient="horz" pos="690" userDrawn="1">
          <p15:clr>
            <a:srgbClr val="F26B43"/>
          </p15:clr>
        </p15:guide>
        <p15:guide id="8" orient="horz" pos="13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42A81-DBF7-EB41-8C43-EC07BB3A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1" y="491339"/>
            <a:ext cx="6505574" cy="1108357"/>
          </a:xfrm>
        </p:spPr>
        <p:txBody>
          <a:bodyPr/>
          <a:lstStyle/>
          <a:p>
            <a:r>
              <a:rPr lang="nl-NL" dirty="0"/>
              <a:t>Hoe versterken we preventie in Uithoorn?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CE509B0-238E-934F-986E-19031B0183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50" y="3060805"/>
            <a:ext cx="6019800" cy="1267355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b="1" dirty="0"/>
              <a:t>Presentatie Stuurgroep ‘Koersplan Sociaal Domein’, gemeente Uithoorn</a:t>
            </a:r>
          </a:p>
          <a:p>
            <a:r>
              <a:rPr lang="nl-NL" dirty="0"/>
              <a:t>31 maart 2021</a:t>
            </a:r>
          </a:p>
          <a:p>
            <a:endParaRPr lang="nl-NL" dirty="0"/>
          </a:p>
          <a:p>
            <a:r>
              <a:rPr lang="nl-NL" dirty="0"/>
              <a:t>Door: 		Meta de Lange, Jesper Rözer en Lex Veldboer </a:t>
            </a:r>
          </a:p>
          <a:p>
            <a:r>
              <a:rPr lang="nl-NL" dirty="0"/>
              <a:t>Vanuit: 	De Werkplaats Sociaal Domein Amsterdam en Omgeving</a:t>
            </a:r>
          </a:p>
          <a:p>
            <a:r>
              <a:rPr lang="nl-NL" dirty="0"/>
              <a:t>		Het Lectoraat Stedelijk Sociaal Werken </a:t>
            </a:r>
          </a:p>
          <a:p>
            <a:r>
              <a:rPr lang="nl-NL" dirty="0"/>
              <a:t>		De gemeente Uithoorn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10" descr="Chart, box and whisker chart&#10;&#10;Description automatically generated">
            <a:extLst>
              <a:ext uri="{FF2B5EF4-FFF2-40B4-BE49-F238E27FC236}">
                <a16:creationId xmlns:a16="http://schemas.microsoft.com/office/drawing/2014/main" id="{136875EF-EF74-4795-B003-18045C34E55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3990" y="4353564"/>
            <a:ext cx="1065288" cy="597194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Afbeelding 7" descr="Onderwerpen - Gemeente Uithoorn">
            <a:extLst>
              <a:ext uri="{FF2B5EF4-FFF2-40B4-BE49-F238E27FC236}">
                <a16:creationId xmlns:a16="http://schemas.microsoft.com/office/drawing/2014/main" id="{47DE6A49-7005-487C-A299-ACB66BBB63BB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3609974" y="4442448"/>
            <a:ext cx="631825" cy="419426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3" name="Picture 11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A8A2FCAA-1B4A-462C-83FA-52DDAA2BC4D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191984" y="4442448"/>
            <a:ext cx="2417990" cy="419426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65182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ijdelijke aanduiding voor dianumm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850" y="461256"/>
            <a:ext cx="7984772" cy="1108357"/>
          </a:xfrm>
        </p:spPr>
        <p:txBody>
          <a:bodyPr/>
          <a:lstStyle/>
          <a:p>
            <a:r>
              <a:rPr lang="en-US" dirty="0" err="1"/>
              <a:t>Projecten</a:t>
            </a:r>
            <a:r>
              <a:rPr lang="en-US" dirty="0"/>
              <a:t> 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>
          <a:xfrm>
            <a:off x="336189" y="1256738"/>
            <a:ext cx="3895937" cy="3421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Literatuuronderzoek</a:t>
            </a: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i="1" dirty="0" err="1"/>
              <a:t>Zorgt</a:t>
            </a:r>
            <a:r>
              <a:rPr lang="en-US" i="1" dirty="0"/>
              <a:t>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investering</a:t>
            </a:r>
            <a:r>
              <a:rPr lang="en-US" i="1" dirty="0"/>
              <a:t> in </a:t>
            </a:r>
            <a:r>
              <a:rPr lang="en-US" i="1" dirty="0" err="1"/>
              <a:t>sociale</a:t>
            </a:r>
            <a:r>
              <a:rPr lang="en-US" i="1" dirty="0"/>
              <a:t> preventive </a:t>
            </a:r>
            <a:r>
              <a:rPr lang="en-US" i="1" dirty="0" err="1"/>
              <a:t>daadwerkelijk</a:t>
            </a:r>
            <a:r>
              <a:rPr lang="en-US" i="1" dirty="0"/>
              <a:t> voor </a:t>
            </a:r>
            <a:r>
              <a:rPr lang="en-US" i="1" dirty="0" err="1"/>
              <a:t>kostenbesparing</a:t>
            </a:r>
            <a:r>
              <a:rPr lang="en-US" i="1" dirty="0"/>
              <a:t> op </a:t>
            </a:r>
            <a:r>
              <a:rPr lang="en-US" i="1" dirty="0" err="1"/>
              <a:t>zorg</a:t>
            </a:r>
            <a:r>
              <a:rPr lang="en-US" i="1" dirty="0"/>
              <a:t> en </a:t>
            </a:r>
            <a:r>
              <a:rPr lang="en-US" i="1" dirty="0" err="1"/>
              <a:t>andere</a:t>
            </a:r>
            <a:r>
              <a:rPr lang="en-US" i="1" dirty="0"/>
              <a:t> </a:t>
            </a:r>
            <a:r>
              <a:rPr lang="en-US" i="1" dirty="0" err="1"/>
              <a:t>overheidskosten</a:t>
            </a:r>
            <a:r>
              <a:rPr lang="en-US" i="1" dirty="0"/>
              <a:t>?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452E43F-A490-4E4D-9B8A-2E40D019AE5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99493" y="1256738"/>
            <a:ext cx="4162425" cy="34210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Verkennend</a:t>
            </a:r>
            <a:r>
              <a:rPr lang="en-US" b="1" dirty="0"/>
              <a:t> </a:t>
            </a:r>
            <a:r>
              <a:rPr lang="en-US" b="1" dirty="0" err="1"/>
              <a:t>onderzoek</a:t>
            </a: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i="1" dirty="0"/>
              <a:t>Hoe </a:t>
            </a:r>
            <a:r>
              <a:rPr lang="en-US" i="1" dirty="0" err="1"/>
              <a:t>ziet</a:t>
            </a:r>
            <a:r>
              <a:rPr lang="en-US" i="1" dirty="0"/>
              <a:t> de </a:t>
            </a:r>
            <a:r>
              <a:rPr lang="en-US" i="1" dirty="0" err="1"/>
              <a:t>sociale</a:t>
            </a:r>
            <a:r>
              <a:rPr lang="en-US" i="1" dirty="0"/>
              <a:t> basis en de </a:t>
            </a:r>
            <a:r>
              <a:rPr lang="en-US" i="1" dirty="0" err="1"/>
              <a:t>sociale</a:t>
            </a:r>
            <a:r>
              <a:rPr lang="en-US" i="1" dirty="0"/>
              <a:t> preventive </a:t>
            </a:r>
            <a:r>
              <a:rPr lang="en-US" i="1" dirty="0" err="1"/>
              <a:t>er</a:t>
            </a:r>
            <a:r>
              <a:rPr lang="en-US" i="1" dirty="0"/>
              <a:t> </a:t>
            </a:r>
            <a:r>
              <a:rPr lang="en-US" i="1" dirty="0" err="1"/>
              <a:t>volgens</a:t>
            </a:r>
            <a:r>
              <a:rPr lang="en-US" i="1" dirty="0"/>
              <a:t> de </a:t>
            </a:r>
            <a:r>
              <a:rPr lang="en-US" i="1" dirty="0" err="1"/>
              <a:t>betrokken</a:t>
            </a:r>
            <a:r>
              <a:rPr lang="en-US" i="1" dirty="0"/>
              <a:t> professionals in </a:t>
            </a:r>
            <a:r>
              <a:rPr lang="en-US" i="1" dirty="0" err="1"/>
              <a:t>Uithoorn</a:t>
            </a:r>
            <a:r>
              <a:rPr lang="en-US" i="1" dirty="0"/>
              <a:t> </a:t>
            </a:r>
            <a:r>
              <a:rPr lang="en-US" i="1" dirty="0" err="1"/>
              <a:t>uit</a:t>
            </a:r>
            <a:r>
              <a:rPr lang="en-US" i="1" dirty="0"/>
              <a:t> en </a:t>
            </a:r>
            <a:r>
              <a:rPr lang="en-US" i="1" dirty="0" err="1"/>
              <a:t>welke</a:t>
            </a:r>
            <a:r>
              <a:rPr lang="en-US" i="1" dirty="0"/>
              <a:t> </a:t>
            </a:r>
            <a:r>
              <a:rPr lang="en-US" i="1" dirty="0" err="1"/>
              <a:t>mogelijkheden</a:t>
            </a:r>
            <a:r>
              <a:rPr lang="en-US" i="1" dirty="0"/>
              <a:t> </a:t>
            </a:r>
            <a:r>
              <a:rPr lang="en-US" i="1" dirty="0" err="1"/>
              <a:t>zien</a:t>
            </a:r>
            <a:r>
              <a:rPr lang="en-US" i="1" dirty="0"/>
              <a:t> </a:t>
            </a:r>
            <a:r>
              <a:rPr lang="en-US" i="1" dirty="0" err="1"/>
              <a:t>zij</a:t>
            </a:r>
            <a:r>
              <a:rPr lang="en-US" i="1" dirty="0"/>
              <a:t> voor </a:t>
            </a:r>
            <a:r>
              <a:rPr lang="en-US" i="1" dirty="0" err="1"/>
              <a:t>verbetering</a:t>
            </a:r>
            <a:r>
              <a:rPr lang="en-US" i="1" dirty="0"/>
              <a:t>?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22" r="122"/>
          <a:stretch>
            <a:fillRect/>
          </a:stretch>
        </p:blipFill>
        <p:spPr/>
      </p:pic>
      <p:pic>
        <p:nvPicPr>
          <p:cNvPr id="8" name="Tijdelijke aanduiding voor inhoud 6">
            <a:extLst>
              <a:ext uri="{FF2B5EF4-FFF2-40B4-BE49-F238E27FC236}">
                <a16:creationId xmlns:a16="http://schemas.microsoft.com/office/drawing/2014/main" id="{CF848DF9-264B-439E-BC45-1B8BE2FAF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23850" y="2307653"/>
            <a:ext cx="3920617" cy="260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1B829215-2B2C-4F73-8253-B51AF4F841C8">
            <a:extLst>
              <a:ext uri="{FF2B5EF4-FFF2-40B4-BE49-F238E27FC236}">
                <a16:creationId xmlns:a16="http://schemas.microsoft.com/office/drawing/2014/main" id="{6A90F7E0-38E5-4277-B31F-CDAE6DEF6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9493" y="2307653"/>
            <a:ext cx="4162425" cy="26015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40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7853" y="619200"/>
            <a:ext cx="7984772" cy="1108357"/>
          </a:xfrm>
        </p:spPr>
        <p:txBody>
          <a:bodyPr/>
          <a:lstStyle/>
          <a:p>
            <a:r>
              <a:rPr lang="nl-NL" dirty="0"/>
              <a:t>Uitkomsten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17853" y="1635153"/>
            <a:ext cx="7978775" cy="26717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Sociale basis</a:t>
            </a:r>
          </a:p>
          <a:p>
            <a:r>
              <a:rPr lang="nl-NL" dirty="0"/>
              <a:t>Informele sociale basis: eerder stads dan dorps</a:t>
            </a:r>
          </a:p>
          <a:p>
            <a:r>
              <a:rPr lang="nl-NL" dirty="0"/>
              <a:t>Formele sociale basis: veel en onoverzichtelijk aanbod; niet voor alle groepen toegankelijk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Posities en praktijken </a:t>
            </a:r>
          </a:p>
          <a:p>
            <a:r>
              <a:rPr lang="nl-NL" dirty="0"/>
              <a:t>Druk aan de </a:t>
            </a:r>
            <a:r>
              <a:rPr lang="nl-NL" dirty="0" err="1"/>
              <a:t>achterlinie</a:t>
            </a:r>
            <a:r>
              <a:rPr lang="nl-NL" dirty="0"/>
              <a:t>, rustig aan de frontlinie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Collectiveren</a:t>
            </a:r>
            <a:endParaRPr lang="nl-NL" b="1" dirty="0"/>
          </a:p>
          <a:p>
            <a:r>
              <a:rPr lang="nl-NL" dirty="0"/>
              <a:t>Er kan collectiever en informeler gewerkt worden</a:t>
            </a:r>
          </a:p>
          <a:p>
            <a:r>
              <a:rPr lang="nl-NL" dirty="0"/>
              <a:t>Maar er zijn grenzen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Integraal werken</a:t>
            </a:r>
          </a:p>
          <a:p>
            <a:r>
              <a:rPr lang="nl-NL" dirty="0"/>
              <a:t>Unaniem enthousiast over samenwerking: enkele schotten houden de volgende stappen tegen</a:t>
            </a:r>
          </a:p>
          <a:p>
            <a:endParaRPr lang="en-US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639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7853" y="627062"/>
            <a:ext cx="7984772" cy="1108357"/>
          </a:xfrm>
        </p:spPr>
        <p:txBody>
          <a:bodyPr/>
          <a:lstStyle/>
          <a:p>
            <a:r>
              <a:rPr lang="en-US" dirty="0" err="1"/>
              <a:t>Aanbevelingen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5"/>
          </p:nvPr>
        </p:nvSpPr>
        <p:spPr>
          <a:xfrm>
            <a:off x="317854" y="1543050"/>
            <a:ext cx="7984772" cy="2973388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dirty="0"/>
              <a:t>1. Formuleer een duidelijke opdracht (buurtgericht, </a:t>
            </a:r>
            <a:r>
              <a:rPr lang="nl-NL" dirty="0" err="1"/>
              <a:t>vroegsignalering</a:t>
            </a:r>
            <a:r>
              <a:rPr lang="nl-NL" dirty="0"/>
              <a:t>, sociaal loket Waterlinie</a:t>
            </a:r>
            <a:r>
              <a:rPr lang="en-US" dirty="0"/>
              <a:t>)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2. Maak een keuze in de rolverdeling front- en </a:t>
            </a:r>
            <a:r>
              <a:rPr lang="nl-NL" dirty="0" err="1"/>
              <a:t>achterlinie</a:t>
            </a:r>
            <a:r>
              <a:rPr lang="nl-NL" dirty="0"/>
              <a:t> (bemensing of effectiviteit)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3. Sluit beter aan op de lokale context (buurtonderzoek en groepen ‘in de schaduw’ in beeld)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4. Denk na over de rol van informele partijen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5. Investeer in tussenvoorzieningen (bv. d.m.v. buurtcirkels</a:t>
            </a:r>
            <a:r>
              <a:rPr lang="en-US" dirty="0"/>
              <a:t>)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6. Werk aan professionalisering (bv. d.m.v. ‘dialogisch evalueren</a:t>
            </a:r>
            <a:r>
              <a:rPr lang="en-US" dirty="0"/>
              <a:t>’)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7. </a:t>
            </a:r>
            <a:r>
              <a:rPr lang="nl-NL" dirty="0"/>
              <a:t>Reik kennis aan over cultureel sensitief werken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8. </a:t>
            </a:r>
            <a:r>
              <a:rPr lang="nl-NL" dirty="0"/>
              <a:t>Bevorder</a:t>
            </a:r>
            <a:r>
              <a:rPr lang="en-US" dirty="0"/>
              <a:t> </a:t>
            </a:r>
            <a:r>
              <a:rPr lang="nl-NL" dirty="0"/>
              <a:t>integraal werken (registratiesystemen, obstakels m.b.t. opschalen</a:t>
            </a:r>
            <a:r>
              <a:rPr lang="en-US" dirty="0"/>
              <a:t>, </a:t>
            </a:r>
            <a:r>
              <a:rPr lang="nl-NL" dirty="0"/>
              <a:t>structureel overleg</a:t>
            </a:r>
            <a:r>
              <a:rPr lang="en-US" dirty="0"/>
              <a:t>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dirty="0"/>
              <a:t>9. Denk na over de financiering en de rol van zorgverzekeraars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10. </a:t>
            </a:r>
            <a:r>
              <a:rPr lang="nl-NL" dirty="0"/>
              <a:t>Heb geduld</a:t>
            </a:r>
          </a:p>
          <a:p>
            <a:pPr marL="0" indent="0">
              <a:lnSpc>
                <a:spcPct val="110000"/>
              </a:lnSpc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F35F05-412E-7246-BFA0-571C159465C5}" type="slidenum">
              <a:rPr lang="nl-NL" smtClean="0"/>
              <a:pPr/>
              <a:t>4</a:t>
            </a:fld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95B6AA51-B1B6-D549-ADC2-A6FBDA59F7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60B7FE-0139-4E12-A08B-AF4E06233FB9}"/>
              </a:ext>
            </a:extLst>
          </p:cNvPr>
          <p:cNvSpPr txBox="1"/>
          <p:nvPr/>
        </p:nvSpPr>
        <p:spPr>
          <a:xfrm>
            <a:off x="4635549" y="2466741"/>
            <a:ext cx="614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24794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JABLOON Corporate Algemeen ppt - nieuwe huisstijl - titel + volg">
  <a:themeElements>
    <a:clrScheme name="HvA">
      <a:dk1>
        <a:srgbClr val="000000"/>
      </a:dk1>
      <a:lt1>
        <a:srgbClr val="FFFFFF"/>
      </a:lt1>
      <a:dk2>
        <a:srgbClr val="241679"/>
      </a:dk2>
      <a:lt2>
        <a:srgbClr val="F5F5F5"/>
      </a:lt2>
      <a:accent1>
        <a:srgbClr val="241679"/>
      </a:accent1>
      <a:accent2>
        <a:srgbClr val="DAD6E7"/>
      </a:accent2>
      <a:accent3>
        <a:srgbClr val="E6E3EE"/>
      </a:accent3>
      <a:accent4>
        <a:srgbClr val="898989"/>
      </a:accent4>
      <a:accent5>
        <a:srgbClr val="CCCCCC"/>
      </a:accent5>
      <a:accent6>
        <a:srgbClr val="EBEBEB"/>
      </a:accent6>
      <a:hlink>
        <a:srgbClr val="000000"/>
      </a:hlink>
      <a:folHlink>
        <a:srgbClr val="0000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jabloon-corporate-algemeen-ppt-breed" id="{EBF1296F-3072-43FC-9568-6A30F1403BE2}" vid="{37B5CA8C-BDEB-454C-A93A-1513A3181611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436BA2A400D94D82065283B3FC80BF" ma:contentTypeVersion="12" ma:contentTypeDescription="Create a new document." ma:contentTypeScope="" ma:versionID="b28f74d32727fb21aa68d5fd2065e549">
  <xsd:schema xmlns:xsd="http://www.w3.org/2001/XMLSchema" xmlns:xs="http://www.w3.org/2001/XMLSchema" xmlns:p="http://schemas.microsoft.com/office/2006/metadata/properties" xmlns:ns3="88bdc34f-96d1-4718-9670-bae9e3a5ab9f" xmlns:ns4="9c8bfec0-46d9-4e42-a381-a8420f9fd04a" targetNamespace="http://schemas.microsoft.com/office/2006/metadata/properties" ma:root="true" ma:fieldsID="f298c1b6e1361dbc9b51e81618db73bc" ns3:_="" ns4:_="">
    <xsd:import namespace="88bdc34f-96d1-4718-9670-bae9e3a5ab9f"/>
    <xsd:import namespace="9c8bfec0-46d9-4e42-a381-a8420f9fd04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bdc34f-96d1-4718-9670-bae9e3a5ab9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bfec0-46d9-4e42-a381-a8420f9fd0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D7F0C6-FAD4-4182-AACA-A96ED5D20D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bdc34f-96d1-4718-9670-bae9e3a5ab9f"/>
    <ds:schemaRef ds:uri="9c8bfec0-46d9-4e42-a381-a8420f9fd0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38B129-6F30-4402-8C1A-E59447E83C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FF1BAEC-F9E8-49EC-9C4F-0581FA54A5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sjabloon-corporate-algemeen-ppt-breed</Template>
  <TotalTime>2912</TotalTime>
  <Words>312</Words>
  <Application>Microsoft Office PowerPoint</Application>
  <PresentationFormat>Diavoorstelling (16:9)</PresentationFormat>
  <Paragraphs>49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SJABLOON Corporate Algemeen ppt - nieuwe huisstijl - titel + volg</vt:lpstr>
      <vt:lpstr>Hoe versterken we preventie in Uithoorn?</vt:lpstr>
      <vt:lpstr>Projecten  </vt:lpstr>
      <vt:lpstr>Uitkomsten</vt:lpstr>
      <vt:lpstr>Aanbevelingen </vt:lpstr>
    </vt:vector>
  </TitlesOfParts>
  <Company>Hogeschool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Voorbeeld powerpoint</dc:title>
  <dc:creator>Anita Bode</dc:creator>
  <cp:keywords>Presentatie corporate algemeen breed</cp:keywords>
  <cp:lastModifiedBy>Jesper Rözer</cp:lastModifiedBy>
  <cp:revision>74</cp:revision>
  <dcterms:created xsi:type="dcterms:W3CDTF">2018-09-27T14:25:52Z</dcterms:created>
  <dcterms:modified xsi:type="dcterms:W3CDTF">2021-06-11T05:35:23Z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0x01010002436BA2A400D94D82065283B3FC80BF</vt:lpwstr>
  </property>
</Properties>
</file>