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8" r:id="rId4"/>
    <p:sldId id="268" r:id="rId5"/>
    <p:sldId id="269" r:id="rId6"/>
    <p:sldId id="270" r:id="rId7"/>
    <p:sldId id="271" r:id="rId8"/>
    <p:sldId id="272" r:id="rId9"/>
    <p:sldId id="273" r:id="rId10"/>
    <p:sldId id="258" r:id="rId11"/>
    <p:sldId id="259" r:id="rId12"/>
    <p:sldId id="262" r:id="rId13"/>
    <p:sldId id="261" r:id="rId14"/>
    <p:sldId id="275" r:id="rId15"/>
    <p:sldId id="263" r:id="rId16"/>
    <p:sldId id="264" r:id="rId17"/>
    <p:sldId id="276" r:id="rId18"/>
    <p:sldId id="265" r:id="rId19"/>
    <p:sldId id="266" r:id="rId20"/>
    <p:sldId id="280" r:id="rId21"/>
    <p:sldId id="267" r:id="rId22"/>
    <p:sldId id="279" r:id="rId23"/>
    <p:sldId id="289" r:id="rId2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BFEB"/>
    <a:srgbClr val="2415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FD2EB3-B79E-46E7-8D37-17F438CCE455}" v="264" dt="2022-05-19T07:23:55.025"/>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4" d="100"/>
          <a:sy n="84" d="100"/>
        </p:scale>
        <p:origin x="581"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t de Jong" userId="48e7bb5b-05b4-44db-9994-eb6f1a717f90" providerId="ADAL" clId="{49FD2EB3-B79E-46E7-8D37-17F438CCE455}"/>
    <pc:docChg chg="undo redo custSel addSld delSld modSld sldOrd modMainMaster">
      <pc:chgData name="Gert de Jong" userId="48e7bb5b-05b4-44db-9994-eb6f1a717f90" providerId="ADAL" clId="{49FD2EB3-B79E-46E7-8D37-17F438CCE455}" dt="2022-05-19T07:24:13.710" v="1702" actId="20577"/>
      <pc:docMkLst>
        <pc:docMk/>
      </pc:docMkLst>
      <pc:sldChg chg="addSp modSp mod">
        <pc:chgData name="Gert de Jong" userId="48e7bb5b-05b4-44db-9994-eb6f1a717f90" providerId="ADAL" clId="{49FD2EB3-B79E-46E7-8D37-17F438CCE455}" dt="2022-05-19T07:13:17.913" v="1676" actId="20577"/>
        <pc:sldMkLst>
          <pc:docMk/>
          <pc:sldMk cId="2687876168" sldId="256"/>
        </pc:sldMkLst>
        <pc:spChg chg="mod">
          <ac:chgData name="Gert de Jong" userId="48e7bb5b-05b4-44db-9994-eb6f1a717f90" providerId="ADAL" clId="{49FD2EB3-B79E-46E7-8D37-17F438CCE455}" dt="2022-05-19T07:13:17.913" v="1676" actId="20577"/>
          <ac:spMkLst>
            <pc:docMk/>
            <pc:sldMk cId="2687876168" sldId="256"/>
            <ac:spMk id="3" creationId="{1CEFB6F0-354D-4F68-ACA7-3540BE243A22}"/>
          </ac:spMkLst>
        </pc:spChg>
        <pc:picChg chg="add mod">
          <ac:chgData name="Gert de Jong" userId="48e7bb5b-05b4-44db-9994-eb6f1a717f90" providerId="ADAL" clId="{49FD2EB3-B79E-46E7-8D37-17F438CCE455}" dt="2022-05-17T18:45:00.617" v="0"/>
          <ac:picMkLst>
            <pc:docMk/>
            <pc:sldMk cId="2687876168" sldId="256"/>
            <ac:picMk id="4" creationId="{4CC44D1F-30E8-4D9E-A816-BAE34786F62B}"/>
          </ac:picMkLst>
        </pc:picChg>
      </pc:sldChg>
      <pc:sldChg chg="addSp delSp modSp mod delAnim modAnim">
        <pc:chgData name="Gert de Jong" userId="48e7bb5b-05b4-44db-9994-eb6f1a717f90" providerId="ADAL" clId="{49FD2EB3-B79E-46E7-8D37-17F438CCE455}" dt="2022-05-18T12:17:17.603" v="1349" actId="21"/>
        <pc:sldMkLst>
          <pc:docMk/>
          <pc:sldMk cId="1920324206" sldId="257"/>
        </pc:sldMkLst>
        <pc:spChg chg="mod">
          <ac:chgData name="Gert de Jong" userId="48e7bb5b-05b4-44db-9994-eb6f1a717f90" providerId="ADAL" clId="{49FD2EB3-B79E-46E7-8D37-17F438CCE455}" dt="2022-05-18T12:17:17.603" v="1349" actId="21"/>
          <ac:spMkLst>
            <pc:docMk/>
            <pc:sldMk cId="1920324206" sldId="257"/>
            <ac:spMk id="3" creationId="{3B6DC363-8880-4836-B448-3FFAFF336457}"/>
          </ac:spMkLst>
        </pc:spChg>
        <pc:spChg chg="add del mod">
          <ac:chgData name="Gert de Jong" userId="48e7bb5b-05b4-44db-9994-eb6f1a717f90" providerId="ADAL" clId="{49FD2EB3-B79E-46E7-8D37-17F438CCE455}" dt="2022-05-18T07:14:32.918" v="112" actId="478"/>
          <ac:spMkLst>
            <pc:docMk/>
            <pc:sldMk cId="1920324206" sldId="257"/>
            <ac:spMk id="4" creationId="{687982B8-7322-487F-9E14-9DFB56191BDD}"/>
          </ac:spMkLst>
        </pc:spChg>
        <pc:picChg chg="add del mod">
          <ac:chgData name="Gert de Jong" userId="48e7bb5b-05b4-44db-9994-eb6f1a717f90" providerId="ADAL" clId="{49FD2EB3-B79E-46E7-8D37-17F438CCE455}" dt="2022-05-18T07:14:31.235" v="111" actId="478"/>
          <ac:picMkLst>
            <pc:docMk/>
            <pc:sldMk cId="1920324206" sldId="257"/>
            <ac:picMk id="5" creationId="{026ECD74-8A32-4E8C-8D69-E6514F26C474}"/>
          </ac:picMkLst>
        </pc:picChg>
      </pc:sldChg>
      <pc:sldChg chg="modSp mod modAnim">
        <pc:chgData name="Gert de Jong" userId="48e7bb5b-05b4-44db-9994-eb6f1a717f90" providerId="ADAL" clId="{49FD2EB3-B79E-46E7-8D37-17F438CCE455}" dt="2022-05-18T12:19:49.937" v="1489" actId="20577"/>
        <pc:sldMkLst>
          <pc:docMk/>
          <pc:sldMk cId="3417981258" sldId="258"/>
        </pc:sldMkLst>
        <pc:spChg chg="mod">
          <ac:chgData name="Gert de Jong" userId="48e7bb5b-05b4-44db-9994-eb6f1a717f90" providerId="ADAL" clId="{49FD2EB3-B79E-46E7-8D37-17F438CCE455}" dt="2022-05-18T12:19:49.937" v="1489" actId="20577"/>
          <ac:spMkLst>
            <pc:docMk/>
            <pc:sldMk cId="3417981258" sldId="258"/>
            <ac:spMk id="4" creationId="{1E0260F1-3247-450F-84B7-0C54942BFCBB}"/>
          </ac:spMkLst>
        </pc:spChg>
        <pc:spChg chg="mod">
          <ac:chgData name="Gert de Jong" userId="48e7bb5b-05b4-44db-9994-eb6f1a717f90" providerId="ADAL" clId="{49FD2EB3-B79E-46E7-8D37-17F438CCE455}" dt="2022-05-18T07:28:00.926" v="801" actId="14100"/>
          <ac:spMkLst>
            <pc:docMk/>
            <pc:sldMk cId="3417981258" sldId="258"/>
            <ac:spMk id="5" creationId="{8DD062CF-525F-418B-8588-1D41C1EDCC8A}"/>
          </ac:spMkLst>
        </pc:spChg>
        <pc:spChg chg="mod">
          <ac:chgData name="Gert de Jong" userId="48e7bb5b-05b4-44db-9994-eb6f1a717f90" providerId="ADAL" clId="{49FD2EB3-B79E-46E7-8D37-17F438CCE455}" dt="2022-05-18T07:29:45.748" v="812" actId="20577"/>
          <ac:spMkLst>
            <pc:docMk/>
            <pc:sldMk cId="3417981258" sldId="258"/>
            <ac:spMk id="6" creationId="{7B604392-10F5-4729-88E6-8BDF0EB2EA30}"/>
          </ac:spMkLst>
        </pc:spChg>
      </pc:sldChg>
      <pc:sldChg chg="modSp mod">
        <pc:chgData name="Gert de Jong" userId="48e7bb5b-05b4-44db-9994-eb6f1a717f90" providerId="ADAL" clId="{49FD2EB3-B79E-46E7-8D37-17F438CCE455}" dt="2022-05-18T12:25:47.682" v="1580" actId="20577"/>
        <pc:sldMkLst>
          <pc:docMk/>
          <pc:sldMk cId="2632959540" sldId="259"/>
        </pc:sldMkLst>
        <pc:spChg chg="mod">
          <ac:chgData name="Gert de Jong" userId="48e7bb5b-05b4-44db-9994-eb6f1a717f90" providerId="ADAL" clId="{49FD2EB3-B79E-46E7-8D37-17F438CCE455}" dt="2022-05-18T12:25:47.682" v="1580" actId="20577"/>
          <ac:spMkLst>
            <pc:docMk/>
            <pc:sldMk cId="2632959540" sldId="259"/>
            <ac:spMk id="5" creationId="{95352142-E6F5-4ABC-9A74-0C372B1319E1}"/>
          </ac:spMkLst>
        </pc:spChg>
      </pc:sldChg>
      <pc:sldChg chg="del mod ord modShow">
        <pc:chgData name="Gert de Jong" userId="48e7bb5b-05b4-44db-9994-eb6f1a717f90" providerId="ADAL" clId="{49FD2EB3-B79E-46E7-8D37-17F438CCE455}" dt="2022-05-18T12:21:44.105" v="1505" actId="2696"/>
        <pc:sldMkLst>
          <pc:docMk/>
          <pc:sldMk cId="2584244637" sldId="260"/>
        </pc:sldMkLst>
      </pc:sldChg>
      <pc:sldChg chg="ord">
        <pc:chgData name="Gert de Jong" userId="48e7bb5b-05b4-44db-9994-eb6f1a717f90" providerId="ADAL" clId="{49FD2EB3-B79E-46E7-8D37-17F438CCE455}" dt="2022-05-18T07:54:55.926" v="946"/>
        <pc:sldMkLst>
          <pc:docMk/>
          <pc:sldMk cId="3072070963" sldId="261"/>
        </pc:sldMkLst>
      </pc:sldChg>
      <pc:sldChg chg="addSp delSp modSp mod ord">
        <pc:chgData name="Gert de Jong" userId="48e7bb5b-05b4-44db-9994-eb6f1a717f90" providerId="ADAL" clId="{49FD2EB3-B79E-46E7-8D37-17F438CCE455}" dt="2022-05-18T12:20:31.283" v="1503" actId="1037"/>
        <pc:sldMkLst>
          <pc:docMk/>
          <pc:sldMk cId="2327483356" sldId="262"/>
        </pc:sldMkLst>
        <pc:spChg chg="add del mod">
          <ac:chgData name="Gert de Jong" userId="48e7bb5b-05b4-44db-9994-eb6f1a717f90" providerId="ADAL" clId="{49FD2EB3-B79E-46E7-8D37-17F438CCE455}" dt="2022-05-18T09:07:38.537" v="1240" actId="478"/>
          <ac:spMkLst>
            <pc:docMk/>
            <pc:sldMk cId="2327483356" sldId="262"/>
            <ac:spMk id="6" creationId="{6793B7F7-7911-41CB-9043-8C7915C44104}"/>
          </ac:spMkLst>
        </pc:spChg>
        <pc:graphicFrameChg chg="del mod modGraphic">
          <ac:chgData name="Gert de Jong" userId="48e7bb5b-05b4-44db-9994-eb6f1a717f90" providerId="ADAL" clId="{49FD2EB3-B79E-46E7-8D37-17F438CCE455}" dt="2022-05-18T09:07:34.731" v="1239" actId="478"/>
          <ac:graphicFrameMkLst>
            <pc:docMk/>
            <pc:sldMk cId="2327483356" sldId="262"/>
            <ac:graphicFrameMk id="4" creationId="{EB6C95A3-3A00-45CF-B246-5E541C0D3A54}"/>
          </ac:graphicFrameMkLst>
        </pc:graphicFrameChg>
        <pc:graphicFrameChg chg="add mod">
          <ac:chgData name="Gert de Jong" userId="48e7bb5b-05b4-44db-9994-eb6f1a717f90" providerId="ADAL" clId="{49FD2EB3-B79E-46E7-8D37-17F438CCE455}" dt="2022-05-18T12:20:31.283" v="1503" actId="1037"/>
          <ac:graphicFrameMkLst>
            <pc:docMk/>
            <pc:sldMk cId="2327483356" sldId="262"/>
            <ac:graphicFrameMk id="5" creationId="{8C65E53A-EA41-4ED0-9632-AA2C48E638A5}"/>
          </ac:graphicFrameMkLst>
        </pc:graphicFrameChg>
      </pc:sldChg>
      <pc:sldChg chg="modSp mod">
        <pc:chgData name="Gert de Jong" userId="48e7bb5b-05b4-44db-9994-eb6f1a717f90" providerId="ADAL" clId="{49FD2EB3-B79E-46E7-8D37-17F438CCE455}" dt="2022-05-18T12:21:55.913" v="1535" actId="20577"/>
        <pc:sldMkLst>
          <pc:docMk/>
          <pc:sldMk cId="1626909917" sldId="263"/>
        </pc:sldMkLst>
        <pc:spChg chg="mod">
          <ac:chgData name="Gert de Jong" userId="48e7bb5b-05b4-44db-9994-eb6f1a717f90" providerId="ADAL" clId="{49FD2EB3-B79E-46E7-8D37-17F438CCE455}" dt="2022-05-18T12:21:55.913" v="1535" actId="20577"/>
          <ac:spMkLst>
            <pc:docMk/>
            <pc:sldMk cId="1626909917" sldId="263"/>
            <ac:spMk id="5" creationId="{FCC3AE08-A100-47DE-B0F8-B04CC5FD455D}"/>
          </ac:spMkLst>
        </pc:spChg>
      </pc:sldChg>
      <pc:sldChg chg="modSp mod">
        <pc:chgData name="Gert de Jong" userId="48e7bb5b-05b4-44db-9994-eb6f1a717f90" providerId="ADAL" clId="{49FD2EB3-B79E-46E7-8D37-17F438CCE455}" dt="2022-05-18T09:37:14.707" v="1246" actId="20577"/>
        <pc:sldMkLst>
          <pc:docMk/>
          <pc:sldMk cId="1832253347" sldId="264"/>
        </pc:sldMkLst>
        <pc:spChg chg="mod">
          <ac:chgData name="Gert de Jong" userId="48e7bb5b-05b4-44db-9994-eb6f1a717f90" providerId="ADAL" clId="{49FD2EB3-B79E-46E7-8D37-17F438CCE455}" dt="2022-05-18T09:37:14.707" v="1246" actId="20577"/>
          <ac:spMkLst>
            <pc:docMk/>
            <pc:sldMk cId="1832253347" sldId="264"/>
            <ac:spMk id="5" creationId="{A019C9AF-6233-49EF-B9DC-432F4ACD68AF}"/>
          </ac:spMkLst>
        </pc:spChg>
      </pc:sldChg>
      <pc:sldChg chg="modSp mod">
        <pc:chgData name="Gert de Jong" userId="48e7bb5b-05b4-44db-9994-eb6f1a717f90" providerId="ADAL" clId="{49FD2EB3-B79E-46E7-8D37-17F438CCE455}" dt="2022-05-18T09:37:35.531" v="1256" actId="20577"/>
        <pc:sldMkLst>
          <pc:docMk/>
          <pc:sldMk cId="512277980" sldId="265"/>
        </pc:sldMkLst>
        <pc:spChg chg="mod">
          <ac:chgData name="Gert de Jong" userId="48e7bb5b-05b4-44db-9994-eb6f1a717f90" providerId="ADAL" clId="{49FD2EB3-B79E-46E7-8D37-17F438CCE455}" dt="2022-05-18T09:37:35.531" v="1256" actId="20577"/>
          <ac:spMkLst>
            <pc:docMk/>
            <pc:sldMk cId="512277980" sldId="265"/>
            <ac:spMk id="3" creationId="{7C8308FE-34ED-40E9-B87D-E4171201E286}"/>
          </ac:spMkLst>
        </pc:spChg>
      </pc:sldChg>
      <pc:sldChg chg="modSp mod">
        <pc:chgData name="Gert de Jong" userId="48e7bb5b-05b4-44db-9994-eb6f1a717f90" providerId="ADAL" clId="{49FD2EB3-B79E-46E7-8D37-17F438CCE455}" dt="2022-05-18T09:40:15.805" v="1270" actId="20577"/>
        <pc:sldMkLst>
          <pc:docMk/>
          <pc:sldMk cId="2920801301" sldId="266"/>
        </pc:sldMkLst>
        <pc:spChg chg="mod">
          <ac:chgData name="Gert de Jong" userId="48e7bb5b-05b4-44db-9994-eb6f1a717f90" providerId="ADAL" clId="{49FD2EB3-B79E-46E7-8D37-17F438CCE455}" dt="2022-05-18T09:40:15.805" v="1270" actId="20577"/>
          <ac:spMkLst>
            <pc:docMk/>
            <pc:sldMk cId="2920801301" sldId="266"/>
            <ac:spMk id="3" creationId="{C2A0FFB9-27F6-4087-8908-816AC09AF599}"/>
          </ac:spMkLst>
        </pc:spChg>
      </pc:sldChg>
      <pc:sldChg chg="modSp mod">
        <pc:chgData name="Gert de Jong" userId="48e7bb5b-05b4-44db-9994-eb6f1a717f90" providerId="ADAL" clId="{49FD2EB3-B79E-46E7-8D37-17F438CCE455}" dt="2022-05-18T13:49:46.367" v="1648" actId="20577"/>
        <pc:sldMkLst>
          <pc:docMk/>
          <pc:sldMk cId="982600104" sldId="267"/>
        </pc:sldMkLst>
        <pc:spChg chg="mod">
          <ac:chgData name="Gert de Jong" userId="48e7bb5b-05b4-44db-9994-eb6f1a717f90" providerId="ADAL" clId="{49FD2EB3-B79E-46E7-8D37-17F438CCE455}" dt="2022-05-18T11:22:26.555" v="1276" actId="1035"/>
          <ac:spMkLst>
            <pc:docMk/>
            <pc:sldMk cId="982600104" sldId="267"/>
            <ac:spMk id="2" creationId="{E28DF6BF-2170-4FEC-BDD5-95FDC19DF0A2}"/>
          </ac:spMkLst>
        </pc:spChg>
        <pc:spChg chg="mod">
          <ac:chgData name="Gert de Jong" userId="48e7bb5b-05b4-44db-9994-eb6f1a717f90" providerId="ADAL" clId="{49FD2EB3-B79E-46E7-8D37-17F438CCE455}" dt="2022-05-18T13:49:46.367" v="1648" actId="20577"/>
          <ac:spMkLst>
            <pc:docMk/>
            <pc:sldMk cId="982600104" sldId="267"/>
            <ac:spMk id="3" creationId="{2A894B77-7384-4C99-BD02-3B26A4232073}"/>
          </ac:spMkLst>
        </pc:spChg>
      </pc:sldChg>
      <pc:sldChg chg="addSp delSp modSp new mod modClrScheme delAnim modAnim chgLayout">
        <pc:chgData name="Gert de Jong" userId="48e7bb5b-05b4-44db-9994-eb6f1a717f90" providerId="ADAL" clId="{49FD2EB3-B79E-46E7-8D37-17F438CCE455}" dt="2022-05-18T07:35:37.130" v="821"/>
        <pc:sldMkLst>
          <pc:docMk/>
          <pc:sldMk cId="955675049" sldId="268"/>
        </pc:sldMkLst>
        <pc:spChg chg="del mod ord">
          <ac:chgData name="Gert de Jong" userId="48e7bb5b-05b4-44db-9994-eb6f1a717f90" providerId="ADAL" clId="{49FD2EB3-B79E-46E7-8D37-17F438CCE455}" dt="2022-05-17T18:45:58.772" v="4" actId="700"/>
          <ac:spMkLst>
            <pc:docMk/>
            <pc:sldMk cId="955675049" sldId="268"/>
            <ac:spMk id="2" creationId="{E066F54A-7C07-4A5F-8202-C4BBDFDE5410}"/>
          </ac:spMkLst>
        </pc:spChg>
        <pc:spChg chg="del mod ord">
          <ac:chgData name="Gert de Jong" userId="48e7bb5b-05b4-44db-9994-eb6f1a717f90" providerId="ADAL" clId="{49FD2EB3-B79E-46E7-8D37-17F438CCE455}" dt="2022-05-17T18:45:58.772" v="4" actId="700"/>
          <ac:spMkLst>
            <pc:docMk/>
            <pc:sldMk cId="955675049" sldId="268"/>
            <ac:spMk id="3" creationId="{AA16A1F4-3DB7-4B2B-82C4-BBD42930EF08}"/>
          </ac:spMkLst>
        </pc:spChg>
        <pc:spChg chg="add mod ord">
          <ac:chgData name="Gert de Jong" userId="48e7bb5b-05b4-44db-9994-eb6f1a717f90" providerId="ADAL" clId="{49FD2EB3-B79E-46E7-8D37-17F438CCE455}" dt="2022-05-17T18:46:17.326" v="6" actId="20577"/>
          <ac:spMkLst>
            <pc:docMk/>
            <pc:sldMk cId="955675049" sldId="268"/>
            <ac:spMk id="4" creationId="{273FC285-4481-4769-BF2C-991030260709}"/>
          </ac:spMkLst>
        </pc:spChg>
        <pc:spChg chg="add mod ord">
          <ac:chgData name="Gert de Jong" userId="48e7bb5b-05b4-44db-9994-eb6f1a717f90" providerId="ADAL" clId="{49FD2EB3-B79E-46E7-8D37-17F438CCE455}" dt="2022-05-17T18:46:27.213" v="27" actId="20577"/>
          <ac:spMkLst>
            <pc:docMk/>
            <pc:sldMk cId="955675049" sldId="268"/>
            <ac:spMk id="5" creationId="{F61855AD-7339-44BA-AFDF-944A3FDAE687}"/>
          </ac:spMkLst>
        </pc:spChg>
        <pc:spChg chg="add mod ord">
          <ac:chgData name="Gert de Jong" userId="48e7bb5b-05b4-44db-9994-eb6f1a717f90" providerId="ADAL" clId="{49FD2EB3-B79E-46E7-8D37-17F438CCE455}" dt="2022-05-17T18:48:42.306" v="50" actId="167"/>
          <ac:spMkLst>
            <pc:docMk/>
            <pc:sldMk cId="955675049" sldId="268"/>
            <ac:spMk id="8" creationId="{6CA14365-C364-4E16-979D-88BEDDB62285}"/>
          </ac:spMkLst>
        </pc:spChg>
        <pc:spChg chg="add del mod ord">
          <ac:chgData name="Gert de Jong" userId="48e7bb5b-05b4-44db-9994-eb6f1a717f90" providerId="ADAL" clId="{49FD2EB3-B79E-46E7-8D37-17F438CCE455}" dt="2022-05-17T19:01:33.117" v="69" actId="478"/>
          <ac:spMkLst>
            <pc:docMk/>
            <pc:sldMk cId="955675049" sldId="268"/>
            <ac:spMk id="10" creationId="{74E6ABA3-42A9-4792-9383-DD00AD639816}"/>
          </ac:spMkLst>
        </pc:spChg>
        <pc:picChg chg="add mod">
          <ac:chgData name="Gert de Jong" userId="48e7bb5b-05b4-44db-9994-eb6f1a717f90" providerId="ADAL" clId="{49FD2EB3-B79E-46E7-8D37-17F438CCE455}" dt="2022-05-17T18:59:46.173" v="64" actId="1076"/>
          <ac:picMkLst>
            <pc:docMk/>
            <pc:sldMk cId="955675049" sldId="268"/>
            <ac:picMk id="7" creationId="{220358DD-621C-4DC9-ADAC-A8BD88F0C36B}"/>
          </ac:picMkLst>
        </pc:picChg>
        <pc:picChg chg="add del mod">
          <ac:chgData name="Gert de Jong" userId="48e7bb5b-05b4-44db-9994-eb6f1a717f90" providerId="ADAL" clId="{49FD2EB3-B79E-46E7-8D37-17F438CCE455}" dt="2022-05-17T19:01:30.817" v="68" actId="478"/>
          <ac:picMkLst>
            <pc:docMk/>
            <pc:sldMk cId="955675049" sldId="268"/>
            <ac:picMk id="9" creationId="{72904192-6E50-4073-B3EF-1D9302FF61A5}"/>
          </ac:picMkLst>
        </pc:picChg>
      </pc:sldChg>
      <pc:sldChg chg="delSp modSp add mod delAnim">
        <pc:chgData name="Gert de Jong" userId="48e7bb5b-05b4-44db-9994-eb6f1a717f90" providerId="ADAL" clId="{49FD2EB3-B79E-46E7-8D37-17F438CCE455}" dt="2022-05-18T08:24:29.790" v="1165" actId="20577"/>
        <pc:sldMkLst>
          <pc:docMk/>
          <pc:sldMk cId="106596277" sldId="269"/>
        </pc:sldMkLst>
        <pc:spChg chg="mod">
          <ac:chgData name="Gert de Jong" userId="48e7bb5b-05b4-44db-9994-eb6f1a717f90" providerId="ADAL" clId="{49FD2EB3-B79E-46E7-8D37-17F438CCE455}" dt="2022-05-18T08:24:29.790" v="1165" actId="20577"/>
          <ac:spMkLst>
            <pc:docMk/>
            <pc:sldMk cId="106596277" sldId="269"/>
            <ac:spMk id="4" creationId="{273FC285-4481-4769-BF2C-991030260709}"/>
          </ac:spMkLst>
        </pc:spChg>
        <pc:spChg chg="mod">
          <ac:chgData name="Gert de Jong" userId="48e7bb5b-05b4-44db-9994-eb6f1a717f90" providerId="ADAL" clId="{49FD2EB3-B79E-46E7-8D37-17F438CCE455}" dt="2022-05-17T19:02:47.224" v="85" actId="20577"/>
          <ac:spMkLst>
            <pc:docMk/>
            <pc:sldMk cId="106596277" sldId="269"/>
            <ac:spMk id="5" creationId="{F61855AD-7339-44BA-AFDF-944A3FDAE687}"/>
          </ac:spMkLst>
        </pc:spChg>
        <pc:spChg chg="del">
          <ac:chgData name="Gert de Jong" userId="48e7bb5b-05b4-44db-9994-eb6f1a717f90" providerId="ADAL" clId="{49FD2EB3-B79E-46E7-8D37-17F438CCE455}" dt="2022-05-17T19:02:36.428" v="72" actId="478"/>
          <ac:spMkLst>
            <pc:docMk/>
            <pc:sldMk cId="106596277" sldId="269"/>
            <ac:spMk id="8" creationId="{6CA14365-C364-4E16-979D-88BEDDB62285}"/>
          </ac:spMkLst>
        </pc:spChg>
        <pc:picChg chg="del">
          <ac:chgData name="Gert de Jong" userId="48e7bb5b-05b4-44db-9994-eb6f1a717f90" providerId="ADAL" clId="{49FD2EB3-B79E-46E7-8D37-17F438CCE455}" dt="2022-05-17T19:02:34.490" v="71" actId="478"/>
          <ac:picMkLst>
            <pc:docMk/>
            <pc:sldMk cId="106596277" sldId="269"/>
            <ac:picMk id="7" creationId="{220358DD-621C-4DC9-ADAC-A8BD88F0C36B}"/>
          </ac:picMkLst>
        </pc:picChg>
      </pc:sldChg>
      <pc:sldChg chg="addSp delSp modSp new mod modClrScheme modAnim chgLayout">
        <pc:chgData name="Gert de Jong" userId="48e7bb5b-05b4-44db-9994-eb6f1a717f90" providerId="ADAL" clId="{49FD2EB3-B79E-46E7-8D37-17F438CCE455}" dt="2022-05-18T07:20:16.172" v="403"/>
        <pc:sldMkLst>
          <pc:docMk/>
          <pc:sldMk cId="3871153821" sldId="270"/>
        </pc:sldMkLst>
        <pc:spChg chg="del mod ord">
          <ac:chgData name="Gert de Jong" userId="48e7bb5b-05b4-44db-9994-eb6f1a717f90" providerId="ADAL" clId="{49FD2EB3-B79E-46E7-8D37-17F438CCE455}" dt="2022-05-18T07:15:07.656" v="114" actId="700"/>
          <ac:spMkLst>
            <pc:docMk/>
            <pc:sldMk cId="3871153821" sldId="270"/>
            <ac:spMk id="2" creationId="{51974275-B6E4-4166-A90E-ACED190D283D}"/>
          </ac:spMkLst>
        </pc:spChg>
        <pc:spChg chg="del mod ord">
          <ac:chgData name="Gert de Jong" userId="48e7bb5b-05b4-44db-9994-eb6f1a717f90" providerId="ADAL" clId="{49FD2EB3-B79E-46E7-8D37-17F438CCE455}" dt="2022-05-18T07:15:07.656" v="114" actId="700"/>
          <ac:spMkLst>
            <pc:docMk/>
            <pc:sldMk cId="3871153821" sldId="270"/>
            <ac:spMk id="3" creationId="{9E9257E7-62A4-4EF0-9C6C-2D792601C691}"/>
          </ac:spMkLst>
        </pc:spChg>
        <pc:spChg chg="add mod ord">
          <ac:chgData name="Gert de Jong" userId="48e7bb5b-05b4-44db-9994-eb6f1a717f90" providerId="ADAL" clId="{49FD2EB3-B79E-46E7-8D37-17F438CCE455}" dt="2022-05-18T07:15:12.197" v="126" actId="20577"/>
          <ac:spMkLst>
            <pc:docMk/>
            <pc:sldMk cId="3871153821" sldId="270"/>
            <ac:spMk id="4" creationId="{2C643084-1BE4-440D-80BA-0B2B3AB20F5B}"/>
          </ac:spMkLst>
        </pc:spChg>
        <pc:spChg chg="add del mod ord">
          <ac:chgData name="Gert de Jong" userId="48e7bb5b-05b4-44db-9994-eb6f1a717f90" providerId="ADAL" clId="{49FD2EB3-B79E-46E7-8D37-17F438CCE455}" dt="2022-05-18T07:15:42.977" v="128" actId="1032"/>
          <ac:spMkLst>
            <pc:docMk/>
            <pc:sldMk cId="3871153821" sldId="270"/>
            <ac:spMk id="5" creationId="{BA525C58-D990-4B4C-AF21-FD34EE157638}"/>
          </ac:spMkLst>
        </pc:spChg>
        <pc:spChg chg="add mod">
          <ac:chgData name="Gert de Jong" userId="48e7bb5b-05b4-44db-9994-eb6f1a717f90" providerId="ADAL" clId="{49FD2EB3-B79E-46E7-8D37-17F438CCE455}" dt="2022-05-18T07:20:16.172" v="403"/>
          <ac:spMkLst>
            <pc:docMk/>
            <pc:sldMk cId="3871153821" sldId="270"/>
            <ac:spMk id="7" creationId="{CD21FAC0-96AE-4410-811D-0F8DDCDF4B18}"/>
          </ac:spMkLst>
        </pc:spChg>
        <pc:graphicFrameChg chg="add mod modGraphic">
          <ac:chgData name="Gert de Jong" userId="48e7bb5b-05b4-44db-9994-eb6f1a717f90" providerId="ADAL" clId="{49FD2EB3-B79E-46E7-8D37-17F438CCE455}" dt="2022-05-18T07:16:51.197" v="237" actId="12100"/>
          <ac:graphicFrameMkLst>
            <pc:docMk/>
            <pc:sldMk cId="3871153821" sldId="270"/>
            <ac:graphicFrameMk id="6" creationId="{171B934F-4AC4-4BD2-AEB0-A8FCBA41CFEF}"/>
          </ac:graphicFrameMkLst>
        </pc:graphicFrameChg>
      </pc:sldChg>
      <pc:sldChg chg="modSp add mod">
        <pc:chgData name="Gert de Jong" userId="48e7bb5b-05b4-44db-9994-eb6f1a717f90" providerId="ADAL" clId="{49FD2EB3-B79E-46E7-8D37-17F438CCE455}" dt="2022-05-18T08:35:59.579" v="1206" actId="12"/>
        <pc:sldMkLst>
          <pc:docMk/>
          <pc:sldMk cId="3902491693" sldId="271"/>
        </pc:sldMkLst>
        <pc:spChg chg="mod">
          <ac:chgData name="Gert de Jong" userId="48e7bb5b-05b4-44db-9994-eb6f1a717f90" providerId="ADAL" clId="{49FD2EB3-B79E-46E7-8D37-17F438CCE455}" dt="2022-05-18T08:35:59.579" v="1206" actId="12"/>
          <ac:spMkLst>
            <pc:docMk/>
            <pc:sldMk cId="3902491693" sldId="271"/>
            <ac:spMk id="7" creationId="{CD21FAC0-96AE-4410-811D-0F8DDCDF4B18}"/>
          </ac:spMkLst>
        </pc:spChg>
      </pc:sldChg>
      <pc:sldChg chg="modSp new mod modAnim">
        <pc:chgData name="Gert de Jong" userId="48e7bb5b-05b4-44db-9994-eb6f1a717f90" providerId="ADAL" clId="{49FD2EB3-B79E-46E7-8D37-17F438CCE455}" dt="2022-05-18T07:36:38.744" v="850" actId="1035"/>
        <pc:sldMkLst>
          <pc:docMk/>
          <pc:sldMk cId="632165428" sldId="272"/>
        </pc:sldMkLst>
        <pc:spChg chg="mod">
          <ac:chgData name="Gert de Jong" userId="48e7bb5b-05b4-44db-9994-eb6f1a717f90" providerId="ADAL" clId="{49FD2EB3-B79E-46E7-8D37-17F438CCE455}" dt="2022-05-18T07:36:22.860" v="822" actId="114"/>
          <ac:spMkLst>
            <pc:docMk/>
            <pc:sldMk cId="632165428" sldId="272"/>
            <ac:spMk id="2" creationId="{5EC5EC2A-DDA5-4928-9AB0-03C5626D59F0}"/>
          </ac:spMkLst>
        </pc:spChg>
        <pc:spChg chg="mod">
          <ac:chgData name="Gert de Jong" userId="48e7bb5b-05b4-44db-9994-eb6f1a717f90" providerId="ADAL" clId="{49FD2EB3-B79E-46E7-8D37-17F438CCE455}" dt="2022-05-18T07:36:38.744" v="850" actId="1035"/>
          <ac:spMkLst>
            <pc:docMk/>
            <pc:sldMk cId="632165428" sldId="272"/>
            <ac:spMk id="3" creationId="{22471001-1880-43FF-BB22-0B1DA018B46B}"/>
          </ac:spMkLst>
        </pc:spChg>
      </pc:sldChg>
      <pc:sldChg chg="addSp delSp modSp new mod modClrScheme chgLayout">
        <pc:chgData name="Gert de Jong" userId="48e7bb5b-05b4-44db-9994-eb6f1a717f90" providerId="ADAL" clId="{49FD2EB3-B79E-46E7-8D37-17F438CCE455}" dt="2022-05-18T07:26:57.414" v="800" actId="20577"/>
        <pc:sldMkLst>
          <pc:docMk/>
          <pc:sldMk cId="1226933899" sldId="273"/>
        </pc:sldMkLst>
        <pc:spChg chg="del mod ord">
          <ac:chgData name="Gert de Jong" userId="48e7bb5b-05b4-44db-9994-eb6f1a717f90" providerId="ADAL" clId="{49FD2EB3-B79E-46E7-8D37-17F438CCE455}" dt="2022-05-18T07:26:29.977" v="732" actId="700"/>
          <ac:spMkLst>
            <pc:docMk/>
            <pc:sldMk cId="1226933899" sldId="273"/>
            <ac:spMk id="2" creationId="{44D816CE-8117-4A55-8119-74B68381D1E0}"/>
          </ac:spMkLst>
        </pc:spChg>
        <pc:spChg chg="del mod ord">
          <ac:chgData name="Gert de Jong" userId="48e7bb5b-05b4-44db-9994-eb6f1a717f90" providerId="ADAL" clId="{49FD2EB3-B79E-46E7-8D37-17F438CCE455}" dt="2022-05-18T07:26:29.977" v="732" actId="700"/>
          <ac:spMkLst>
            <pc:docMk/>
            <pc:sldMk cId="1226933899" sldId="273"/>
            <ac:spMk id="3" creationId="{8C945978-7576-4BA4-B24E-CCAEE6EF2AB0}"/>
          </ac:spMkLst>
        </pc:spChg>
        <pc:spChg chg="add mod ord">
          <ac:chgData name="Gert de Jong" userId="48e7bb5b-05b4-44db-9994-eb6f1a717f90" providerId="ADAL" clId="{49FD2EB3-B79E-46E7-8D37-17F438CCE455}" dt="2022-05-18T07:26:39.376" v="747" actId="20577"/>
          <ac:spMkLst>
            <pc:docMk/>
            <pc:sldMk cId="1226933899" sldId="273"/>
            <ac:spMk id="4" creationId="{762F88FC-BF34-4063-8BB2-9ACA098CF33B}"/>
          </ac:spMkLst>
        </pc:spChg>
        <pc:spChg chg="add mod ord">
          <ac:chgData name="Gert de Jong" userId="48e7bb5b-05b4-44db-9994-eb6f1a717f90" providerId="ADAL" clId="{49FD2EB3-B79E-46E7-8D37-17F438CCE455}" dt="2022-05-18T07:26:57.414" v="800" actId="20577"/>
          <ac:spMkLst>
            <pc:docMk/>
            <pc:sldMk cId="1226933899" sldId="273"/>
            <ac:spMk id="5" creationId="{70C22488-9CFE-4A24-AFA5-2DE55614CC0B}"/>
          </ac:spMkLst>
        </pc:spChg>
      </pc:sldChg>
      <pc:sldChg chg="add del mod modAnim modShow">
        <pc:chgData name="Gert de Jong" userId="48e7bb5b-05b4-44db-9994-eb6f1a717f90" providerId="ADAL" clId="{49FD2EB3-B79E-46E7-8D37-17F438CCE455}" dt="2022-05-18T12:20:04.477" v="1490" actId="2696"/>
        <pc:sldMkLst>
          <pc:docMk/>
          <pc:sldMk cId="3307752467" sldId="274"/>
        </pc:sldMkLst>
      </pc:sldChg>
      <pc:sldChg chg="modSp add mod ord">
        <pc:chgData name="Gert de Jong" userId="48e7bb5b-05b4-44db-9994-eb6f1a717f90" providerId="ADAL" clId="{49FD2EB3-B79E-46E7-8D37-17F438CCE455}" dt="2022-05-18T12:27:21.941" v="1627" actId="20577"/>
        <pc:sldMkLst>
          <pc:docMk/>
          <pc:sldMk cId="1622174546" sldId="275"/>
        </pc:sldMkLst>
        <pc:spChg chg="mod">
          <ac:chgData name="Gert de Jong" userId="48e7bb5b-05b4-44db-9994-eb6f1a717f90" providerId="ADAL" clId="{49FD2EB3-B79E-46E7-8D37-17F438CCE455}" dt="2022-05-18T07:53:52.974" v="910" actId="20577"/>
          <ac:spMkLst>
            <pc:docMk/>
            <pc:sldMk cId="1622174546" sldId="275"/>
            <ac:spMk id="4" creationId="{53A89C37-C7C9-42ED-8D42-7F0AEC2B14EA}"/>
          </ac:spMkLst>
        </pc:spChg>
        <pc:spChg chg="mod">
          <ac:chgData name="Gert de Jong" userId="48e7bb5b-05b4-44db-9994-eb6f1a717f90" providerId="ADAL" clId="{49FD2EB3-B79E-46E7-8D37-17F438CCE455}" dt="2022-05-18T12:27:21.941" v="1627" actId="20577"/>
          <ac:spMkLst>
            <pc:docMk/>
            <pc:sldMk cId="1622174546" sldId="275"/>
            <ac:spMk id="5" creationId="{95352142-E6F5-4ABC-9A74-0C372B1319E1}"/>
          </ac:spMkLst>
        </pc:spChg>
      </pc:sldChg>
      <pc:sldChg chg="addSp delSp modSp add mod modTransition">
        <pc:chgData name="Gert de Jong" userId="48e7bb5b-05b4-44db-9994-eb6f1a717f90" providerId="ADAL" clId="{49FD2EB3-B79E-46E7-8D37-17F438CCE455}" dt="2022-05-18T09:37:25.053" v="1249" actId="20577"/>
        <pc:sldMkLst>
          <pc:docMk/>
          <pc:sldMk cId="3086158104" sldId="276"/>
        </pc:sldMkLst>
        <pc:spChg chg="add del mod">
          <ac:chgData name="Gert de Jong" userId="48e7bb5b-05b4-44db-9994-eb6f1a717f90" providerId="ADAL" clId="{49FD2EB3-B79E-46E7-8D37-17F438CCE455}" dt="2022-05-18T07:57:41.271" v="993" actId="478"/>
          <ac:spMkLst>
            <pc:docMk/>
            <pc:sldMk cId="3086158104" sldId="276"/>
            <ac:spMk id="2" creationId="{F5D387B0-24FD-42D7-BF06-6707207C1C71}"/>
          </ac:spMkLst>
        </pc:spChg>
        <pc:spChg chg="mod">
          <ac:chgData name="Gert de Jong" userId="48e7bb5b-05b4-44db-9994-eb6f1a717f90" providerId="ADAL" clId="{49FD2EB3-B79E-46E7-8D37-17F438CCE455}" dt="2022-05-18T09:37:25.053" v="1249" actId="20577"/>
          <ac:spMkLst>
            <pc:docMk/>
            <pc:sldMk cId="3086158104" sldId="276"/>
            <ac:spMk id="5" creationId="{A019C9AF-6233-49EF-B9DC-432F4ACD68AF}"/>
          </ac:spMkLst>
        </pc:spChg>
        <pc:spChg chg="add mod">
          <ac:chgData name="Gert de Jong" userId="48e7bb5b-05b4-44db-9994-eb6f1a717f90" providerId="ADAL" clId="{49FD2EB3-B79E-46E7-8D37-17F438CCE455}" dt="2022-05-18T07:58:48.860" v="1128" actId="20577"/>
          <ac:spMkLst>
            <pc:docMk/>
            <pc:sldMk cId="3086158104" sldId="276"/>
            <ac:spMk id="6" creationId="{FFF84F24-A78F-48BE-B2B7-6A61DF862F2B}"/>
          </ac:spMkLst>
        </pc:spChg>
      </pc:sldChg>
      <pc:sldChg chg="addSp modSp add del mod modTransition">
        <pc:chgData name="Gert de Jong" userId="48e7bb5b-05b4-44db-9994-eb6f1a717f90" providerId="ADAL" clId="{49FD2EB3-B79E-46E7-8D37-17F438CCE455}" dt="2022-05-18T13:49:00.367" v="1640" actId="47"/>
        <pc:sldMkLst>
          <pc:docMk/>
          <pc:sldMk cId="4163620422" sldId="277"/>
        </pc:sldMkLst>
        <pc:spChg chg="mod">
          <ac:chgData name="Gert de Jong" userId="48e7bb5b-05b4-44db-9994-eb6f1a717f90" providerId="ADAL" clId="{49FD2EB3-B79E-46E7-8D37-17F438CCE455}" dt="2022-05-18T09:40:21.987" v="1273" actId="20577"/>
          <ac:spMkLst>
            <pc:docMk/>
            <pc:sldMk cId="4163620422" sldId="277"/>
            <ac:spMk id="3" creationId="{C2A0FFB9-27F6-4087-8908-816AC09AF599}"/>
          </ac:spMkLst>
        </pc:spChg>
        <pc:spChg chg="add mod">
          <ac:chgData name="Gert de Jong" userId="48e7bb5b-05b4-44db-9994-eb6f1a717f90" providerId="ADAL" clId="{49FD2EB3-B79E-46E7-8D37-17F438CCE455}" dt="2022-05-18T07:59:36.729" v="1133"/>
          <ac:spMkLst>
            <pc:docMk/>
            <pc:sldMk cId="4163620422" sldId="277"/>
            <ac:spMk id="4" creationId="{0C98E3E6-EADF-4F6B-B1F3-3D772F24AC60}"/>
          </ac:spMkLst>
        </pc:spChg>
      </pc:sldChg>
      <pc:sldChg chg="modSp new mod">
        <pc:chgData name="Gert de Jong" userId="48e7bb5b-05b4-44db-9994-eb6f1a717f90" providerId="ADAL" clId="{49FD2EB3-B79E-46E7-8D37-17F438CCE455}" dt="2022-05-19T07:08:40.973" v="1649" actId="20577"/>
        <pc:sldMkLst>
          <pc:docMk/>
          <pc:sldMk cId="583072858" sldId="278"/>
        </pc:sldMkLst>
        <pc:spChg chg="mod">
          <ac:chgData name="Gert de Jong" userId="48e7bb5b-05b4-44db-9994-eb6f1a717f90" providerId="ADAL" clId="{49FD2EB3-B79E-46E7-8D37-17F438CCE455}" dt="2022-05-18T12:17:34.093" v="1353"/>
          <ac:spMkLst>
            <pc:docMk/>
            <pc:sldMk cId="583072858" sldId="278"/>
            <ac:spMk id="2" creationId="{F89D4851-CC7C-4A1F-9CE1-13053BE19846}"/>
          </ac:spMkLst>
        </pc:spChg>
        <pc:spChg chg="mod">
          <ac:chgData name="Gert de Jong" userId="48e7bb5b-05b4-44db-9994-eb6f1a717f90" providerId="ADAL" clId="{49FD2EB3-B79E-46E7-8D37-17F438CCE455}" dt="2022-05-19T07:08:40.973" v="1649" actId="20577"/>
          <ac:spMkLst>
            <pc:docMk/>
            <pc:sldMk cId="583072858" sldId="278"/>
            <ac:spMk id="3" creationId="{805CEEA3-B698-4A73-9B60-84618A3552E8}"/>
          </ac:spMkLst>
        </pc:spChg>
      </pc:sldChg>
      <pc:sldChg chg="add">
        <pc:chgData name="Gert de Jong" userId="48e7bb5b-05b4-44db-9994-eb6f1a717f90" providerId="ADAL" clId="{49FD2EB3-B79E-46E7-8D37-17F438CCE455}" dt="2022-05-18T12:21:11.405" v="1504"/>
        <pc:sldMkLst>
          <pc:docMk/>
          <pc:sldMk cId="995197878" sldId="279"/>
        </pc:sldMkLst>
      </pc:sldChg>
      <pc:sldChg chg="addSp modSp add mod modTransition">
        <pc:chgData name="Gert de Jong" userId="48e7bb5b-05b4-44db-9994-eb6f1a717f90" providerId="ADAL" clId="{49FD2EB3-B79E-46E7-8D37-17F438CCE455}" dt="2022-05-18T13:48:45.670" v="1639" actId="6549"/>
        <pc:sldMkLst>
          <pc:docMk/>
          <pc:sldMk cId="3700112135" sldId="280"/>
        </pc:sldMkLst>
        <pc:spChg chg="mod">
          <ac:chgData name="Gert de Jong" userId="48e7bb5b-05b4-44db-9994-eb6f1a717f90" providerId="ADAL" clId="{49FD2EB3-B79E-46E7-8D37-17F438CCE455}" dt="2022-05-18T13:48:45.670" v="1639" actId="6549"/>
          <ac:spMkLst>
            <pc:docMk/>
            <pc:sldMk cId="3700112135" sldId="280"/>
            <ac:spMk id="3" creationId="{C2A0FFB9-27F6-4087-8908-816AC09AF599}"/>
          </ac:spMkLst>
        </pc:spChg>
        <pc:spChg chg="add mod">
          <ac:chgData name="Gert de Jong" userId="48e7bb5b-05b4-44db-9994-eb6f1a717f90" providerId="ADAL" clId="{49FD2EB3-B79E-46E7-8D37-17F438CCE455}" dt="2022-05-18T13:48:13.280" v="1636"/>
          <ac:spMkLst>
            <pc:docMk/>
            <pc:sldMk cId="3700112135" sldId="280"/>
            <ac:spMk id="4" creationId="{0FB7D322-DFCC-48E0-B82D-9576DF8DD660}"/>
          </ac:spMkLst>
        </pc:spChg>
      </pc:sldChg>
      <pc:sldChg chg="modSp add mod">
        <pc:chgData name="Gert de Jong" userId="48e7bb5b-05b4-44db-9994-eb6f1a717f90" providerId="ADAL" clId="{49FD2EB3-B79E-46E7-8D37-17F438CCE455}" dt="2022-05-19T07:24:13.710" v="1702" actId="20577"/>
        <pc:sldMkLst>
          <pc:docMk/>
          <pc:sldMk cId="1312973436" sldId="289"/>
        </pc:sldMkLst>
        <pc:spChg chg="mod">
          <ac:chgData name="Gert de Jong" userId="48e7bb5b-05b4-44db-9994-eb6f1a717f90" providerId="ADAL" clId="{49FD2EB3-B79E-46E7-8D37-17F438CCE455}" dt="2022-05-19T07:24:13.710" v="1702" actId="20577"/>
          <ac:spMkLst>
            <pc:docMk/>
            <pc:sldMk cId="1312973436" sldId="289"/>
            <ac:spMk id="5" creationId="{7497E7F3-DC39-4E37-AE8C-D3EB83649691}"/>
          </ac:spMkLst>
        </pc:spChg>
      </pc:sldChg>
      <pc:sldMasterChg chg="modSldLayout">
        <pc:chgData name="Gert de Jong" userId="48e7bb5b-05b4-44db-9994-eb6f1a717f90" providerId="ADAL" clId="{49FD2EB3-B79E-46E7-8D37-17F438CCE455}" dt="2022-05-17T18:45:29.437" v="2" actId="1076"/>
        <pc:sldMasterMkLst>
          <pc:docMk/>
          <pc:sldMasterMk cId="3554276402" sldId="2147483648"/>
        </pc:sldMasterMkLst>
        <pc:sldLayoutChg chg="addSp modSp mod">
          <pc:chgData name="Gert de Jong" userId="48e7bb5b-05b4-44db-9994-eb6f1a717f90" providerId="ADAL" clId="{49FD2EB3-B79E-46E7-8D37-17F438CCE455}" dt="2022-05-17T18:45:29.437" v="2" actId="1076"/>
          <pc:sldLayoutMkLst>
            <pc:docMk/>
            <pc:sldMasterMk cId="3554276402" sldId="2147483648"/>
            <pc:sldLayoutMk cId="2181056989" sldId="2147483651"/>
          </pc:sldLayoutMkLst>
          <pc:picChg chg="add mod">
            <ac:chgData name="Gert de Jong" userId="48e7bb5b-05b4-44db-9994-eb6f1a717f90" providerId="ADAL" clId="{49FD2EB3-B79E-46E7-8D37-17F438CCE455}" dt="2022-05-17T18:45:29.437" v="2" actId="1076"/>
            <ac:picMkLst>
              <pc:docMk/>
              <pc:sldMasterMk cId="3554276402" sldId="2147483648"/>
              <pc:sldLayoutMk cId="2181056989" sldId="2147483651"/>
              <ac:picMk id="5" creationId="{BBB469EC-DCC6-49CD-BDF8-0340409C6289}"/>
            </ac:picMkLst>
          </pc:picChg>
        </pc:sldLayoutChg>
      </pc:sldMasterChg>
    </pc:docChg>
  </pc:docChgLst>
  <pc:docChgLst>
    <pc:chgData name="Gert Jong" userId="48e7bb5b-05b4-44db-9994-eb6f1a717f90" providerId="ADAL" clId="{24D67992-2279-41F4-B69C-F2281A452694}"/>
    <pc:docChg chg="undo redo custSel addSld delSld modSld sldOrd">
      <pc:chgData name="Gert Jong" userId="48e7bb5b-05b4-44db-9994-eb6f1a717f90" providerId="ADAL" clId="{24D67992-2279-41F4-B69C-F2281A452694}" dt="2022-05-10T14:12:51.011" v="831" actId="114"/>
      <pc:docMkLst>
        <pc:docMk/>
      </pc:docMkLst>
      <pc:sldChg chg="modSp">
        <pc:chgData name="Gert Jong" userId="48e7bb5b-05b4-44db-9994-eb6f1a717f90" providerId="ADAL" clId="{24D67992-2279-41F4-B69C-F2281A452694}" dt="2022-05-10T13:45:19.611" v="221" actId="20577"/>
        <pc:sldMkLst>
          <pc:docMk/>
          <pc:sldMk cId="3417981258" sldId="258"/>
        </pc:sldMkLst>
        <pc:spChg chg="mod">
          <ac:chgData name="Gert Jong" userId="48e7bb5b-05b4-44db-9994-eb6f1a717f90" providerId="ADAL" clId="{24D67992-2279-41F4-B69C-F2281A452694}" dt="2022-05-10T13:45:19.611" v="221" actId="20577"/>
          <ac:spMkLst>
            <pc:docMk/>
            <pc:sldMk cId="3417981258" sldId="258"/>
            <ac:spMk id="5" creationId="{8DD062CF-525F-418B-8588-1D41C1EDCC8A}"/>
          </ac:spMkLst>
        </pc:spChg>
      </pc:sldChg>
      <pc:sldChg chg="addSp delSp modSp new mod modClrScheme chgLayout">
        <pc:chgData name="Gert Jong" userId="48e7bb5b-05b4-44db-9994-eb6f1a717f90" providerId="ADAL" clId="{24D67992-2279-41F4-B69C-F2281A452694}" dt="2022-05-10T13:45:42.282" v="313" actId="20577"/>
        <pc:sldMkLst>
          <pc:docMk/>
          <pc:sldMk cId="2632959540" sldId="259"/>
        </pc:sldMkLst>
        <pc:spChg chg="del mod ord">
          <ac:chgData name="Gert Jong" userId="48e7bb5b-05b4-44db-9994-eb6f1a717f90" providerId="ADAL" clId="{24D67992-2279-41F4-B69C-F2281A452694}" dt="2022-05-10T13:43:15.713" v="84" actId="700"/>
          <ac:spMkLst>
            <pc:docMk/>
            <pc:sldMk cId="2632959540" sldId="259"/>
            <ac:spMk id="2" creationId="{893B479D-A7E9-4C01-8B01-D206941C0A6D}"/>
          </ac:spMkLst>
        </pc:spChg>
        <pc:spChg chg="del mod ord">
          <ac:chgData name="Gert Jong" userId="48e7bb5b-05b4-44db-9994-eb6f1a717f90" providerId="ADAL" clId="{24D67992-2279-41F4-B69C-F2281A452694}" dt="2022-05-10T13:43:15.713" v="84" actId="700"/>
          <ac:spMkLst>
            <pc:docMk/>
            <pc:sldMk cId="2632959540" sldId="259"/>
            <ac:spMk id="3" creationId="{589E4A0C-0F04-4A3D-B8F3-9D33363F881F}"/>
          </ac:spMkLst>
        </pc:spChg>
        <pc:spChg chg="add mod ord">
          <ac:chgData name="Gert Jong" userId="48e7bb5b-05b4-44db-9994-eb6f1a717f90" providerId="ADAL" clId="{24D67992-2279-41F4-B69C-F2281A452694}" dt="2022-05-10T13:44:20.411" v="100" actId="20577"/>
          <ac:spMkLst>
            <pc:docMk/>
            <pc:sldMk cId="2632959540" sldId="259"/>
            <ac:spMk id="4" creationId="{53A89C37-C7C9-42ED-8D42-7F0AEC2B14EA}"/>
          </ac:spMkLst>
        </pc:spChg>
        <pc:spChg chg="add mod ord">
          <ac:chgData name="Gert Jong" userId="48e7bb5b-05b4-44db-9994-eb6f1a717f90" providerId="ADAL" clId="{24D67992-2279-41F4-B69C-F2281A452694}" dt="2022-05-10T13:45:42.282" v="313" actId="20577"/>
          <ac:spMkLst>
            <pc:docMk/>
            <pc:sldMk cId="2632959540" sldId="259"/>
            <ac:spMk id="5" creationId="{95352142-E6F5-4ABC-9A74-0C372B1319E1}"/>
          </ac:spMkLst>
        </pc:spChg>
      </pc:sldChg>
      <pc:sldChg chg="addSp delSp modSp new mod ord modClrScheme chgLayout">
        <pc:chgData name="Gert Jong" userId="48e7bb5b-05b4-44db-9994-eb6f1a717f90" providerId="ADAL" clId="{24D67992-2279-41F4-B69C-F2281A452694}" dt="2022-05-10T13:46:53.083" v="362"/>
        <pc:sldMkLst>
          <pc:docMk/>
          <pc:sldMk cId="2584244637" sldId="260"/>
        </pc:sldMkLst>
        <pc:spChg chg="del mod ord">
          <ac:chgData name="Gert Jong" userId="48e7bb5b-05b4-44db-9994-eb6f1a717f90" providerId="ADAL" clId="{24D67992-2279-41F4-B69C-F2281A452694}" dt="2022-05-10T13:46:23.947" v="315" actId="700"/>
          <ac:spMkLst>
            <pc:docMk/>
            <pc:sldMk cId="2584244637" sldId="260"/>
            <ac:spMk id="2" creationId="{EC71F8D9-6365-4344-9A95-48C7695B208A}"/>
          </ac:spMkLst>
        </pc:spChg>
        <pc:spChg chg="del mod ord">
          <ac:chgData name="Gert Jong" userId="48e7bb5b-05b4-44db-9994-eb6f1a717f90" providerId="ADAL" clId="{24D67992-2279-41F4-B69C-F2281A452694}" dt="2022-05-10T13:46:23.947" v="315" actId="700"/>
          <ac:spMkLst>
            <pc:docMk/>
            <pc:sldMk cId="2584244637" sldId="260"/>
            <ac:spMk id="3" creationId="{F5902053-021A-475F-A7A0-585615150897}"/>
          </ac:spMkLst>
        </pc:spChg>
        <pc:spChg chg="add mod ord">
          <ac:chgData name="Gert Jong" userId="48e7bb5b-05b4-44db-9994-eb6f1a717f90" providerId="ADAL" clId="{24D67992-2279-41F4-B69C-F2281A452694}" dt="2022-05-10T13:46:31.522" v="331" actId="20577"/>
          <ac:spMkLst>
            <pc:docMk/>
            <pc:sldMk cId="2584244637" sldId="260"/>
            <ac:spMk id="4" creationId="{EFE7F510-54F8-43CA-ABF1-4C52D4A10964}"/>
          </ac:spMkLst>
        </pc:spChg>
        <pc:spChg chg="add mod ord">
          <ac:chgData name="Gert Jong" userId="48e7bb5b-05b4-44db-9994-eb6f1a717f90" providerId="ADAL" clId="{24D67992-2279-41F4-B69C-F2281A452694}" dt="2022-05-10T13:46:38.781" v="358" actId="5793"/>
          <ac:spMkLst>
            <pc:docMk/>
            <pc:sldMk cId="2584244637" sldId="260"/>
            <ac:spMk id="5" creationId="{F3DAFA1D-4957-4E9C-9BEB-3339AF01CD42}"/>
          </ac:spMkLst>
        </pc:spChg>
      </pc:sldChg>
      <pc:sldChg chg="addSp delSp modSp new mod modClrScheme chgLayout">
        <pc:chgData name="Gert Jong" userId="48e7bb5b-05b4-44db-9994-eb6f1a717f90" providerId="ADAL" clId="{24D67992-2279-41F4-B69C-F2281A452694}" dt="2022-05-10T13:49:52.075" v="614" actId="20577"/>
        <pc:sldMkLst>
          <pc:docMk/>
          <pc:sldMk cId="3072070963" sldId="261"/>
        </pc:sldMkLst>
        <pc:spChg chg="del mod ord">
          <ac:chgData name="Gert Jong" userId="48e7bb5b-05b4-44db-9994-eb6f1a717f90" providerId="ADAL" clId="{24D67992-2279-41F4-B69C-F2281A452694}" dt="2022-05-10T13:46:45.354" v="360" actId="700"/>
          <ac:spMkLst>
            <pc:docMk/>
            <pc:sldMk cId="3072070963" sldId="261"/>
            <ac:spMk id="2" creationId="{C9C9DBD2-745D-415C-AF4D-B2355D142B2A}"/>
          </ac:spMkLst>
        </pc:spChg>
        <pc:spChg chg="del mod ord">
          <ac:chgData name="Gert Jong" userId="48e7bb5b-05b4-44db-9994-eb6f1a717f90" providerId="ADAL" clId="{24D67992-2279-41F4-B69C-F2281A452694}" dt="2022-05-10T13:46:45.354" v="360" actId="700"/>
          <ac:spMkLst>
            <pc:docMk/>
            <pc:sldMk cId="3072070963" sldId="261"/>
            <ac:spMk id="3" creationId="{43258465-CE3A-4BB7-B48B-C57D638A929E}"/>
          </ac:spMkLst>
        </pc:spChg>
        <pc:spChg chg="add mod ord">
          <ac:chgData name="Gert Jong" userId="48e7bb5b-05b4-44db-9994-eb6f1a717f90" providerId="ADAL" clId="{24D67992-2279-41F4-B69C-F2281A452694}" dt="2022-05-10T13:47:10.465" v="394" actId="313"/>
          <ac:spMkLst>
            <pc:docMk/>
            <pc:sldMk cId="3072070963" sldId="261"/>
            <ac:spMk id="4" creationId="{58C94580-4F49-4E65-91D1-B53CAEA4553E}"/>
          </ac:spMkLst>
        </pc:spChg>
        <pc:spChg chg="add mod ord">
          <ac:chgData name="Gert Jong" userId="48e7bb5b-05b4-44db-9994-eb6f1a717f90" providerId="ADAL" clId="{24D67992-2279-41F4-B69C-F2281A452694}" dt="2022-05-10T13:49:52.075" v="614" actId="20577"/>
          <ac:spMkLst>
            <pc:docMk/>
            <pc:sldMk cId="3072070963" sldId="261"/>
            <ac:spMk id="5" creationId="{B25D1AEC-F331-4E28-847F-1CE844D881F8}"/>
          </ac:spMkLst>
        </pc:spChg>
      </pc:sldChg>
      <pc:sldChg chg="addSp new del mod modAnim">
        <pc:chgData name="Gert Jong" userId="48e7bb5b-05b4-44db-9994-eb6f1a717f90" providerId="ADAL" clId="{24D67992-2279-41F4-B69C-F2281A452694}" dt="2022-05-10T13:52:44.763" v="620" actId="2696"/>
        <pc:sldMkLst>
          <pc:docMk/>
          <pc:sldMk cId="1675829470" sldId="262"/>
        </pc:sldMkLst>
        <pc:spChg chg="add">
          <ac:chgData name="Gert Jong" userId="48e7bb5b-05b4-44db-9994-eb6f1a717f90" providerId="ADAL" clId="{24D67992-2279-41F4-B69C-F2281A452694}" dt="2022-05-10T13:51:30.980" v="616" actId="11529"/>
          <ac:spMkLst>
            <pc:docMk/>
            <pc:sldMk cId="1675829470" sldId="262"/>
            <ac:spMk id="4" creationId="{4CE79879-39AB-4D68-8E67-F31EA053B996}"/>
          </ac:spMkLst>
        </pc:spChg>
      </pc:sldChg>
      <pc:sldChg chg="addSp delSp modSp new mod">
        <pc:chgData name="Gert Jong" userId="48e7bb5b-05b4-44db-9994-eb6f1a717f90" providerId="ADAL" clId="{24D67992-2279-41F4-B69C-F2281A452694}" dt="2022-05-10T14:06:14.987" v="746" actId="20577"/>
        <pc:sldMkLst>
          <pc:docMk/>
          <pc:sldMk cId="2327483356" sldId="262"/>
        </pc:sldMkLst>
        <pc:spChg chg="mod">
          <ac:chgData name="Gert Jong" userId="48e7bb5b-05b4-44db-9994-eb6f1a717f90" providerId="ADAL" clId="{24D67992-2279-41F4-B69C-F2281A452694}" dt="2022-05-10T14:06:14.987" v="746" actId="20577"/>
          <ac:spMkLst>
            <pc:docMk/>
            <pc:sldMk cId="2327483356" sldId="262"/>
            <ac:spMk id="2" creationId="{F60E27FE-EA61-4DA0-BADC-0068DCEA1596}"/>
          </ac:spMkLst>
        </pc:spChg>
        <pc:spChg chg="add del">
          <ac:chgData name="Gert Jong" userId="48e7bb5b-05b4-44db-9994-eb6f1a717f90" providerId="ADAL" clId="{24D67992-2279-41F4-B69C-F2281A452694}" dt="2022-05-10T14:01:13.744" v="644"/>
          <ac:spMkLst>
            <pc:docMk/>
            <pc:sldMk cId="2327483356" sldId="262"/>
            <ac:spMk id="3" creationId="{BB364B2A-C83C-4602-BA60-8EE927372E2C}"/>
          </ac:spMkLst>
        </pc:spChg>
        <pc:graphicFrameChg chg="add del mod modGraphic">
          <ac:chgData name="Gert Jong" userId="48e7bb5b-05b4-44db-9994-eb6f1a717f90" providerId="ADAL" clId="{24D67992-2279-41F4-B69C-F2281A452694}" dt="2022-05-10T14:05:04.674" v="730"/>
          <ac:graphicFrameMkLst>
            <pc:docMk/>
            <pc:sldMk cId="2327483356" sldId="262"/>
            <ac:graphicFrameMk id="4" creationId="{EB6C95A3-3A00-45CF-B246-5E541C0D3A54}"/>
          </ac:graphicFrameMkLst>
        </pc:graphicFrameChg>
      </pc:sldChg>
      <pc:sldChg chg="addSp delSp modSp new mod modClrScheme chgLayout">
        <pc:chgData name="Gert Jong" userId="48e7bb5b-05b4-44db-9994-eb6f1a717f90" providerId="ADAL" clId="{24D67992-2279-41F4-B69C-F2281A452694}" dt="2022-05-10T14:07:40.138" v="758" actId="20577"/>
        <pc:sldMkLst>
          <pc:docMk/>
          <pc:sldMk cId="1626909917" sldId="263"/>
        </pc:sldMkLst>
        <pc:spChg chg="del mod ord">
          <ac:chgData name="Gert Jong" userId="48e7bb5b-05b4-44db-9994-eb6f1a717f90" providerId="ADAL" clId="{24D67992-2279-41F4-B69C-F2281A452694}" dt="2022-05-10T14:07:35.190" v="748" actId="700"/>
          <ac:spMkLst>
            <pc:docMk/>
            <pc:sldMk cId="1626909917" sldId="263"/>
            <ac:spMk id="2" creationId="{F3EEF38F-7AF9-4905-9972-3DAF56DB73D1}"/>
          </ac:spMkLst>
        </pc:spChg>
        <pc:spChg chg="del mod ord">
          <ac:chgData name="Gert Jong" userId="48e7bb5b-05b4-44db-9994-eb6f1a717f90" providerId="ADAL" clId="{24D67992-2279-41F4-B69C-F2281A452694}" dt="2022-05-10T14:07:35.190" v="748" actId="700"/>
          <ac:spMkLst>
            <pc:docMk/>
            <pc:sldMk cId="1626909917" sldId="263"/>
            <ac:spMk id="3" creationId="{091067F5-3B93-45B5-92E9-4AAEC7AFC598}"/>
          </ac:spMkLst>
        </pc:spChg>
        <pc:spChg chg="add mod ord">
          <ac:chgData name="Gert Jong" userId="48e7bb5b-05b4-44db-9994-eb6f1a717f90" providerId="ADAL" clId="{24D67992-2279-41F4-B69C-F2281A452694}" dt="2022-05-10T14:07:40.138" v="758" actId="20577"/>
          <ac:spMkLst>
            <pc:docMk/>
            <pc:sldMk cId="1626909917" sldId="263"/>
            <ac:spMk id="4" creationId="{228FAD20-B8B1-40C7-B468-DB4B3E275638}"/>
          </ac:spMkLst>
        </pc:spChg>
        <pc:spChg chg="add mod ord">
          <ac:chgData name="Gert Jong" userId="48e7bb5b-05b4-44db-9994-eb6f1a717f90" providerId="ADAL" clId="{24D67992-2279-41F4-B69C-F2281A452694}" dt="2022-05-10T14:07:35.190" v="748" actId="700"/>
          <ac:spMkLst>
            <pc:docMk/>
            <pc:sldMk cId="1626909917" sldId="263"/>
            <ac:spMk id="5" creationId="{FCC3AE08-A100-47DE-B0F8-B04CC5FD455D}"/>
          </ac:spMkLst>
        </pc:spChg>
      </pc:sldChg>
      <pc:sldChg chg="addSp delSp modSp new mod modClrScheme chgLayout">
        <pc:chgData name="Gert Jong" userId="48e7bb5b-05b4-44db-9994-eb6f1a717f90" providerId="ADAL" clId="{24D67992-2279-41F4-B69C-F2281A452694}" dt="2022-05-10T14:09:01.524" v="778" actId="6549"/>
        <pc:sldMkLst>
          <pc:docMk/>
          <pc:sldMk cId="1832253347" sldId="264"/>
        </pc:sldMkLst>
        <pc:spChg chg="del mod ord">
          <ac:chgData name="Gert Jong" userId="48e7bb5b-05b4-44db-9994-eb6f1a717f90" providerId="ADAL" clId="{24D67992-2279-41F4-B69C-F2281A452694}" dt="2022-05-10T14:07:47.929" v="760" actId="700"/>
          <ac:spMkLst>
            <pc:docMk/>
            <pc:sldMk cId="1832253347" sldId="264"/>
            <ac:spMk id="2" creationId="{3C3C9E40-F6AF-4073-AC93-B72D6C017936}"/>
          </ac:spMkLst>
        </pc:spChg>
        <pc:spChg chg="del mod ord">
          <ac:chgData name="Gert Jong" userId="48e7bb5b-05b4-44db-9994-eb6f1a717f90" providerId="ADAL" clId="{24D67992-2279-41F4-B69C-F2281A452694}" dt="2022-05-10T14:07:47.929" v="760" actId="700"/>
          <ac:spMkLst>
            <pc:docMk/>
            <pc:sldMk cId="1832253347" sldId="264"/>
            <ac:spMk id="3" creationId="{B2BCF2FC-94ED-4286-B0B8-C8936813B199}"/>
          </ac:spMkLst>
        </pc:spChg>
        <pc:spChg chg="add mod ord">
          <ac:chgData name="Gert Jong" userId="48e7bb5b-05b4-44db-9994-eb6f1a717f90" providerId="ADAL" clId="{24D67992-2279-41F4-B69C-F2281A452694}" dt="2022-05-10T14:08:08.592" v="773" actId="5793"/>
          <ac:spMkLst>
            <pc:docMk/>
            <pc:sldMk cId="1832253347" sldId="264"/>
            <ac:spMk id="4" creationId="{4ABC1442-078C-4F76-9B43-A006790E21E7}"/>
          </ac:spMkLst>
        </pc:spChg>
        <pc:spChg chg="add mod ord">
          <ac:chgData name="Gert Jong" userId="48e7bb5b-05b4-44db-9994-eb6f1a717f90" providerId="ADAL" clId="{24D67992-2279-41F4-B69C-F2281A452694}" dt="2022-05-10T14:09:01.524" v="778" actId="6549"/>
          <ac:spMkLst>
            <pc:docMk/>
            <pc:sldMk cId="1832253347" sldId="264"/>
            <ac:spMk id="5" creationId="{A019C9AF-6233-49EF-B9DC-432F4ACD68AF}"/>
          </ac:spMkLst>
        </pc:spChg>
      </pc:sldChg>
      <pc:sldChg chg="modSp new mod">
        <pc:chgData name="Gert Jong" userId="48e7bb5b-05b4-44db-9994-eb6f1a717f90" providerId="ADAL" clId="{24D67992-2279-41F4-B69C-F2281A452694}" dt="2022-05-10T14:10:29.978" v="794" actId="1076"/>
        <pc:sldMkLst>
          <pc:docMk/>
          <pc:sldMk cId="512277980" sldId="265"/>
        </pc:sldMkLst>
        <pc:spChg chg="mod">
          <ac:chgData name="Gert Jong" userId="48e7bb5b-05b4-44db-9994-eb6f1a717f90" providerId="ADAL" clId="{24D67992-2279-41F4-B69C-F2281A452694}" dt="2022-05-10T14:09:36.010" v="785" actId="20577"/>
          <ac:spMkLst>
            <pc:docMk/>
            <pc:sldMk cId="512277980" sldId="265"/>
            <ac:spMk id="2" creationId="{D018C1F2-3014-4577-B2E5-C371BDE0DB1F}"/>
          </ac:spMkLst>
        </pc:spChg>
        <pc:spChg chg="mod">
          <ac:chgData name="Gert Jong" userId="48e7bb5b-05b4-44db-9994-eb6f1a717f90" providerId="ADAL" clId="{24D67992-2279-41F4-B69C-F2281A452694}" dt="2022-05-10T14:10:29.978" v="794" actId="1076"/>
          <ac:spMkLst>
            <pc:docMk/>
            <pc:sldMk cId="512277980" sldId="265"/>
            <ac:spMk id="3" creationId="{7C8308FE-34ED-40E9-B87D-E4171201E286}"/>
          </ac:spMkLst>
        </pc:spChg>
      </pc:sldChg>
      <pc:sldChg chg="modSp new mod">
        <pc:chgData name="Gert Jong" userId="48e7bb5b-05b4-44db-9994-eb6f1a717f90" providerId="ADAL" clId="{24D67992-2279-41F4-B69C-F2281A452694}" dt="2022-05-10T14:12:23.275" v="820" actId="20577"/>
        <pc:sldMkLst>
          <pc:docMk/>
          <pc:sldMk cId="2920801301" sldId="266"/>
        </pc:sldMkLst>
        <pc:spChg chg="mod">
          <ac:chgData name="Gert Jong" userId="48e7bb5b-05b4-44db-9994-eb6f1a717f90" providerId="ADAL" clId="{24D67992-2279-41F4-B69C-F2281A452694}" dt="2022-05-10T14:10:52.300" v="801" actId="20577"/>
          <ac:spMkLst>
            <pc:docMk/>
            <pc:sldMk cId="2920801301" sldId="266"/>
            <ac:spMk id="2" creationId="{BC446A1A-CA43-40AE-BF54-9CC6055E0D8C}"/>
          </ac:spMkLst>
        </pc:spChg>
        <pc:spChg chg="mod">
          <ac:chgData name="Gert Jong" userId="48e7bb5b-05b4-44db-9994-eb6f1a717f90" providerId="ADAL" clId="{24D67992-2279-41F4-B69C-F2281A452694}" dt="2022-05-10T14:12:23.275" v="820" actId="20577"/>
          <ac:spMkLst>
            <pc:docMk/>
            <pc:sldMk cId="2920801301" sldId="266"/>
            <ac:spMk id="3" creationId="{C2A0FFB9-27F6-4087-8908-816AC09AF599}"/>
          </ac:spMkLst>
        </pc:spChg>
      </pc:sldChg>
      <pc:sldChg chg="modSp new mod">
        <pc:chgData name="Gert Jong" userId="48e7bb5b-05b4-44db-9994-eb6f1a717f90" providerId="ADAL" clId="{24D67992-2279-41F4-B69C-F2281A452694}" dt="2022-05-10T14:12:51.011" v="831" actId="114"/>
        <pc:sldMkLst>
          <pc:docMk/>
          <pc:sldMk cId="982600104" sldId="267"/>
        </pc:sldMkLst>
        <pc:spChg chg="mod">
          <ac:chgData name="Gert Jong" userId="48e7bb5b-05b4-44db-9994-eb6f1a717f90" providerId="ADAL" clId="{24D67992-2279-41F4-B69C-F2281A452694}" dt="2022-05-10T14:12:32.761" v="826" actId="20577"/>
          <ac:spMkLst>
            <pc:docMk/>
            <pc:sldMk cId="982600104" sldId="267"/>
            <ac:spMk id="2" creationId="{E28DF6BF-2170-4FEC-BDD5-95FDC19DF0A2}"/>
          </ac:spMkLst>
        </pc:spChg>
        <pc:spChg chg="mod">
          <ac:chgData name="Gert Jong" userId="48e7bb5b-05b4-44db-9994-eb6f1a717f90" providerId="ADAL" clId="{24D67992-2279-41F4-B69C-F2281A452694}" dt="2022-05-10T14:12:51.011" v="831" actId="114"/>
          <ac:spMkLst>
            <pc:docMk/>
            <pc:sldMk cId="982600104" sldId="267"/>
            <ac:spMk id="3" creationId="{2A894B77-7384-4C99-BD02-3B26A423207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1BC16C-11B2-4A67-81F7-95448D94E2F0}" type="doc">
      <dgm:prSet loTypeId="urn:microsoft.com/office/officeart/2005/8/layout/hChevron3" loCatId="process" qsTypeId="urn:microsoft.com/office/officeart/2005/8/quickstyle/simple1" qsCatId="simple" csTypeId="urn:microsoft.com/office/officeart/2005/8/colors/accent1_4" csCatId="accent1" phldr="1"/>
      <dgm:spPr/>
    </dgm:pt>
    <dgm:pt modelId="{646AB0B0-5F2F-4586-A1FA-60CBB9C7CDD6}">
      <dgm:prSet phldrT="[Tekst]"/>
      <dgm:spPr/>
      <dgm:t>
        <a:bodyPr/>
        <a:lstStyle/>
        <a:p>
          <a:r>
            <a:rPr lang="nl-NL" dirty="0"/>
            <a:t>Misstanden</a:t>
          </a:r>
        </a:p>
      </dgm:t>
    </dgm:pt>
    <dgm:pt modelId="{4ED263B7-8040-4610-88E6-CD9973545CF4}" type="parTrans" cxnId="{777F1340-CB67-4BA3-B53F-48C6E4B02ACC}">
      <dgm:prSet/>
      <dgm:spPr/>
      <dgm:t>
        <a:bodyPr/>
        <a:lstStyle/>
        <a:p>
          <a:endParaRPr lang="nl-NL"/>
        </a:p>
      </dgm:t>
    </dgm:pt>
    <dgm:pt modelId="{CB7F799F-B646-489A-9A2A-3EECDF196E00}" type="sibTrans" cxnId="{777F1340-CB67-4BA3-B53F-48C6E4B02ACC}">
      <dgm:prSet/>
      <dgm:spPr/>
      <dgm:t>
        <a:bodyPr/>
        <a:lstStyle/>
        <a:p>
          <a:endParaRPr lang="nl-NL"/>
        </a:p>
      </dgm:t>
    </dgm:pt>
    <dgm:pt modelId="{7E4B3379-CDD7-436F-BCD4-DCE56B95AB95}">
      <dgm:prSet phldrT="[Tekst]"/>
      <dgm:spPr/>
      <dgm:t>
        <a:bodyPr/>
        <a:lstStyle/>
        <a:p>
          <a:r>
            <a:rPr lang="nl-NL" dirty="0"/>
            <a:t>Parlementaire enquête</a:t>
          </a:r>
        </a:p>
      </dgm:t>
    </dgm:pt>
    <dgm:pt modelId="{3A89095C-899C-4161-B913-0AA091EF6C26}" type="parTrans" cxnId="{0617169B-0538-47C9-A0F1-A01846CADFCF}">
      <dgm:prSet/>
      <dgm:spPr/>
      <dgm:t>
        <a:bodyPr/>
        <a:lstStyle/>
        <a:p>
          <a:endParaRPr lang="nl-NL"/>
        </a:p>
      </dgm:t>
    </dgm:pt>
    <dgm:pt modelId="{79FE58EB-C9AC-4DDB-89F5-6CCD4B0464F7}" type="sibTrans" cxnId="{0617169B-0538-47C9-A0F1-A01846CADFCF}">
      <dgm:prSet/>
      <dgm:spPr/>
      <dgm:t>
        <a:bodyPr/>
        <a:lstStyle/>
        <a:p>
          <a:endParaRPr lang="nl-NL"/>
        </a:p>
      </dgm:t>
    </dgm:pt>
    <dgm:pt modelId="{E51A47B2-1F26-4443-82F0-AFF48E8C8B76}">
      <dgm:prSet phldrT="[Tekst]"/>
      <dgm:spPr/>
      <dgm:t>
        <a:bodyPr/>
        <a:lstStyle/>
        <a:p>
          <a:r>
            <a:rPr lang="nl-NL" dirty="0"/>
            <a:t>Woningwet</a:t>
          </a:r>
        </a:p>
      </dgm:t>
    </dgm:pt>
    <dgm:pt modelId="{C8B969F7-1CE7-47E1-B1C4-223D71049821}" type="parTrans" cxnId="{5681BB90-8C15-42C5-A596-A1CE0E53EDAF}">
      <dgm:prSet/>
      <dgm:spPr/>
      <dgm:t>
        <a:bodyPr/>
        <a:lstStyle/>
        <a:p>
          <a:endParaRPr lang="nl-NL"/>
        </a:p>
      </dgm:t>
    </dgm:pt>
    <dgm:pt modelId="{56FC6381-2571-4A19-8A33-54480A52F2E9}" type="sibTrans" cxnId="{5681BB90-8C15-42C5-A596-A1CE0E53EDAF}">
      <dgm:prSet/>
      <dgm:spPr/>
      <dgm:t>
        <a:bodyPr/>
        <a:lstStyle/>
        <a:p>
          <a:endParaRPr lang="nl-NL"/>
        </a:p>
      </dgm:t>
    </dgm:pt>
    <dgm:pt modelId="{FA6170E4-F31C-43AE-92D6-AB3168AEB59A}">
      <dgm:prSet phldrT="[Tekst]"/>
      <dgm:spPr/>
      <dgm:t>
        <a:bodyPr/>
        <a:lstStyle/>
        <a:p>
          <a:r>
            <a:rPr lang="nl-NL" dirty="0"/>
            <a:t>Meer wet- en regelgeving</a:t>
          </a:r>
        </a:p>
      </dgm:t>
    </dgm:pt>
    <dgm:pt modelId="{5C7BEF99-095E-475E-A99E-CDE460B68ED1}" type="parTrans" cxnId="{182E3EC1-6124-4B5A-8DF1-9ACA5CF35957}">
      <dgm:prSet/>
      <dgm:spPr/>
      <dgm:t>
        <a:bodyPr/>
        <a:lstStyle/>
        <a:p>
          <a:endParaRPr lang="nl-NL"/>
        </a:p>
      </dgm:t>
    </dgm:pt>
    <dgm:pt modelId="{6705D633-E0B6-4A39-8F34-7356BEA070A6}" type="sibTrans" cxnId="{182E3EC1-6124-4B5A-8DF1-9ACA5CF35957}">
      <dgm:prSet/>
      <dgm:spPr/>
      <dgm:t>
        <a:bodyPr/>
        <a:lstStyle/>
        <a:p>
          <a:endParaRPr lang="nl-NL"/>
        </a:p>
      </dgm:t>
    </dgm:pt>
    <dgm:pt modelId="{AD7AC8EE-D83F-44AB-820E-A7AD68BD5D16}">
      <dgm:prSet phldrT="[Tekst]"/>
      <dgm:spPr/>
      <dgm:t>
        <a:bodyPr/>
        <a:lstStyle/>
        <a:p>
          <a:r>
            <a:rPr lang="nl-NL" dirty="0"/>
            <a:t>Onafhankelijke </a:t>
          </a:r>
          <a:r>
            <a:rPr lang="nl-NL" dirty="0" err="1"/>
            <a:t>controlfunctie</a:t>
          </a:r>
          <a:endParaRPr lang="nl-NL" dirty="0"/>
        </a:p>
      </dgm:t>
    </dgm:pt>
    <dgm:pt modelId="{E5B8B06B-217C-4228-AD0E-FCAF40AE8C43}" type="parTrans" cxnId="{3E79C1E5-5550-4524-9C84-AE7C9305F28F}">
      <dgm:prSet/>
      <dgm:spPr/>
      <dgm:t>
        <a:bodyPr/>
        <a:lstStyle/>
        <a:p>
          <a:endParaRPr lang="nl-NL"/>
        </a:p>
      </dgm:t>
    </dgm:pt>
    <dgm:pt modelId="{1A70EDA5-CE1A-42D3-9C03-5449A72CC58B}" type="sibTrans" cxnId="{3E79C1E5-5550-4524-9C84-AE7C9305F28F}">
      <dgm:prSet/>
      <dgm:spPr/>
      <dgm:t>
        <a:bodyPr/>
        <a:lstStyle/>
        <a:p>
          <a:endParaRPr lang="nl-NL"/>
        </a:p>
      </dgm:t>
    </dgm:pt>
    <dgm:pt modelId="{F97B33AD-80E2-49AB-B7A5-3EDBC14AFF9C}" type="pres">
      <dgm:prSet presAssocID="{2D1BC16C-11B2-4A67-81F7-95448D94E2F0}" presName="Name0" presStyleCnt="0">
        <dgm:presLayoutVars>
          <dgm:dir/>
          <dgm:resizeHandles val="exact"/>
        </dgm:presLayoutVars>
      </dgm:prSet>
      <dgm:spPr/>
    </dgm:pt>
    <dgm:pt modelId="{62465BC2-FDF8-4D0B-AE3D-01EC7ADD1963}" type="pres">
      <dgm:prSet presAssocID="{646AB0B0-5F2F-4586-A1FA-60CBB9C7CDD6}" presName="parAndChTx" presStyleLbl="node1" presStyleIdx="0" presStyleCnt="3">
        <dgm:presLayoutVars>
          <dgm:bulletEnabled val="1"/>
        </dgm:presLayoutVars>
      </dgm:prSet>
      <dgm:spPr/>
    </dgm:pt>
    <dgm:pt modelId="{4BA471C4-7027-4419-9FDB-CC1EEB4A2E02}" type="pres">
      <dgm:prSet presAssocID="{CB7F799F-B646-489A-9A2A-3EECDF196E00}" presName="parAndChSpace" presStyleCnt="0"/>
      <dgm:spPr/>
    </dgm:pt>
    <dgm:pt modelId="{A11F7242-8330-427D-9BD7-F513D72CDD61}" type="pres">
      <dgm:prSet presAssocID="{7E4B3379-CDD7-436F-BCD4-DCE56B95AB95}" presName="parAndChTx" presStyleLbl="node1" presStyleIdx="1" presStyleCnt="3">
        <dgm:presLayoutVars>
          <dgm:bulletEnabled val="1"/>
        </dgm:presLayoutVars>
      </dgm:prSet>
      <dgm:spPr/>
    </dgm:pt>
    <dgm:pt modelId="{4673ECEA-994F-4F70-B53F-FEBD09ABA468}" type="pres">
      <dgm:prSet presAssocID="{79FE58EB-C9AC-4DDB-89F5-6CCD4B0464F7}" presName="parAndChSpace" presStyleCnt="0"/>
      <dgm:spPr/>
    </dgm:pt>
    <dgm:pt modelId="{B5AA0E81-2E04-45C6-9176-0A916FE52DF1}" type="pres">
      <dgm:prSet presAssocID="{E51A47B2-1F26-4443-82F0-AFF48E8C8B76}" presName="parAndChTx" presStyleLbl="node1" presStyleIdx="2" presStyleCnt="3">
        <dgm:presLayoutVars>
          <dgm:bulletEnabled val="1"/>
        </dgm:presLayoutVars>
      </dgm:prSet>
      <dgm:spPr/>
    </dgm:pt>
  </dgm:ptLst>
  <dgm:cxnLst>
    <dgm:cxn modelId="{AA4A6127-2989-4596-AA9D-A969E048629C}" type="presOf" srcId="{FA6170E4-F31C-43AE-92D6-AB3168AEB59A}" destId="{B5AA0E81-2E04-45C6-9176-0A916FE52DF1}" srcOrd="0" destOrd="1" presId="urn:microsoft.com/office/officeart/2005/8/layout/hChevron3"/>
    <dgm:cxn modelId="{B0B36432-2E72-4258-A9DA-F73C009DCE13}" type="presOf" srcId="{7E4B3379-CDD7-436F-BCD4-DCE56B95AB95}" destId="{A11F7242-8330-427D-9BD7-F513D72CDD61}" srcOrd="0" destOrd="0" presId="urn:microsoft.com/office/officeart/2005/8/layout/hChevron3"/>
    <dgm:cxn modelId="{777F1340-CB67-4BA3-B53F-48C6E4B02ACC}" srcId="{2D1BC16C-11B2-4A67-81F7-95448D94E2F0}" destId="{646AB0B0-5F2F-4586-A1FA-60CBB9C7CDD6}" srcOrd="0" destOrd="0" parTransId="{4ED263B7-8040-4610-88E6-CD9973545CF4}" sibTransId="{CB7F799F-B646-489A-9A2A-3EECDF196E00}"/>
    <dgm:cxn modelId="{978C6D85-0CFB-40A3-B0CF-AF095350B62C}" type="presOf" srcId="{E51A47B2-1F26-4443-82F0-AFF48E8C8B76}" destId="{B5AA0E81-2E04-45C6-9176-0A916FE52DF1}" srcOrd="0" destOrd="0" presId="urn:microsoft.com/office/officeart/2005/8/layout/hChevron3"/>
    <dgm:cxn modelId="{5681BB90-8C15-42C5-A596-A1CE0E53EDAF}" srcId="{2D1BC16C-11B2-4A67-81F7-95448D94E2F0}" destId="{E51A47B2-1F26-4443-82F0-AFF48E8C8B76}" srcOrd="2" destOrd="0" parTransId="{C8B969F7-1CE7-47E1-B1C4-223D71049821}" sibTransId="{56FC6381-2571-4A19-8A33-54480A52F2E9}"/>
    <dgm:cxn modelId="{3AEB9095-7BD4-4562-9A53-DC61A1F947BB}" type="presOf" srcId="{2D1BC16C-11B2-4A67-81F7-95448D94E2F0}" destId="{F97B33AD-80E2-49AB-B7A5-3EDBC14AFF9C}" srcOrd="0" destOrd="0" presId="urn:microsoft.com/office/officeart/2005/8/layout/hChevron3"/>
    <dgm:cxn modelId="{0617169B-0538-47C9-A0F1-A01846CADFCF}" srcId="{2D1BC16C-11B2-4A67-81F7-95448D94E2F0}" destId="{7E4B3379-CDD7-436F-BCD4-DCE56B95AB95}" srcOrd="1" destOrd="0" parTransId="{3A89095C-899C-4161-B913-0AA091EF6C26}" sibTransId="{79FE58EB-C9AC-4DDB-89F5-6CCD4B0464F7}"/>
    <dgm:cxn modelId="{73E7A39C-8EC0-4ED0-95F0-49D84FF083A9}" type="presOf" srcId="{646AB0B0-5F2F-4586-A1FA-60CBB9C7CDD6}" destId="{62465BC2-FDF8-4D0B-AE3D-01EC7ADD1963}" srcOrd="0" destOrd="0" presId="urn:microsoft.com/office/officeart/2005/8/layout/hChevron3"/>
    <dgm:cxn modelId="{182E3EC1-6124-4B5A-8DF1-9ACA5CF35957}" srcId="{E51A47B2-1F26-4443-82F0-AFF48E8C8B76}" destId="{FA6170E4-F31C-43AE-92D6-AB3168AEB59A}" srcOrd="0" destOrd="0" parTransId="{5C7BEF99-095E-475E-A99E-CDE460B68ED1}" sibTransId="{6705D633-E0B6-4A39-8F34-7356BEA070A6}"/>
    <dgm:cxn modelId="{4FBA59E1-0EBF-4482-9396-BD58EE434747}" type="presOf" srcId="{AD7AC8EE-D83F-44AB-820E-A7AD68BD5D16}" destId="{B5AA0E81-2E04-45C6-9176-0A916FE52DF1}" srcOrd="0" destOrd="2" presId="urn:microsoft.com/office/officeart/2005/8/layout/hChevron3"/>
    <dgm:cxn modelId="{3E79C1E5-5550-4524-9C84-AE7C9305F28F}" srcId="{E51A47B2-1F26-4443-82F0-AFF48E8C8B76}" destId="{AD7AC8EE-D83F-44AB-820E-A7AD68BD5D16}" srcOrd="1" destOrd="0" parTransId="{E5B8B06B-217C-4228-AD0E-FCAF40AE8C43}" sibTransId="{1A70EDA5-CE1A-42D3-9C03-5449A72CC58B}"/>
    <dgm:cxn modelId="{0A712546-72B7-432E-85AA-60C519CA9457}" type="presParOf" srcId="{F97B33AD-80E2-49AB-B7A5-3EDBC14AFF9C}" destId="{62465BC2-FDF8-4D0B-AE3D-01EC7ADD1963}" srcOrd="0" destOrd="0" presId="urn:microsoft.com/office/officeart/2005/8/layout/hChevron3"/>
    <dgm:cxn modelId="{4F4C2C33-7690-4EF1-B97F-F89222795844}" type="presParOf" srcId="{F97B33AD-80E2-49AB-B7A5-3EDBC14AFF9C}" destId="{4BA471C4-7027-4419-9FDB-CC1EEB4A2E02}" srcOrd="1" destOrd="0" presId="urn:microsoft.com/office/officeart/2005/8/layout/hChevron3"/>
    <dgm:cxn modelId="{195B76D4-DF03-45D4-A4F0-242C29583259}" type="presParOf" srcId="{F97B33AD-80E2-49AB-B7A5-3EDBC14AFF9C}" destId="{A11F7242-8330-427D-9BD7-F513D72CDD61}" srcOrd="2" destOrd="0" presId="urn:microsoft.com/office/officeart/2005/8/layout/hChevron3"/>
    <dgm:cxn modelId="{CD1514A0-C45C-4BA0-A811-9AD897F881AC}" type="presParOf" srcId="{F97B33AD-80E2-49AB-B7A5-3EDBC14AFF9C}" destId="{4673ECEA-994F-4F70-B53F-FEBD09ABA468}" srcOrd="3" destOrd="0" presId="urn:microsoft.com/office/officeart/2005/8/layout/hChevron3"/>
    <dgm:cxn modelId="{A90E4A83-EC9E-4925-8890-00E8C4A8C97E}" type="presParOf" srcId="{F97B33AD-80E2-49AB-B7A5-3EDBC14AFF9C}" destId="{B5AA0E81-2E04-45C6-9176-0A916FE52DF1}"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1BC16C-11B2-4A67-81F7-95448D94E2F0}" type="doc">
      <dgm:prSet loTypeId="urn:microsoft.com/office/officeart/2005/8/layout/hChevron3" loCatId="process" qsTypeId="urn:microsoft.com/office/officeart/2005/8/quickstyle/simple1" qsCatId="simple" csTypeId="urn:microsoft.com/office/officeart/2005/8/colors/accent1_4" csCatId="accent1" phldr="1"/>
      <dgm:spPr/>
    </dgm:pt>
    <dgm:pt modelId="{646AB0B0-5F2F-4586-A1FA-60CBB9C7CDD6}">
      <dgm:prSet phldrT="[Tekst]"/>
      <dgm:spPr/>
      <dgm:t>
        <a:bodyPr/>
        <a:lstStyle/>
        <a:p>
          <a:r>
            <a:rPr lang="nl-NL" dirty="0"/>
            <a:t>Misstanden</a:t>
          </a:r>
        </a:p>
      </dgm:t>
    </dgm:pt>
    <dgm:pt modelId="{4ED263B7-8040-4610-88E6-CD9973545CF4}" type="parTrans" cxnId="{777F1340-CB67-4BA3-B53F-48C6E4B02ACC}">
      <dgm:prSet/>
      <dgm:spPr/>
      <dgm:t>
        <a:bodyPr/>
        <a:lstStyle/>
        <a:p>
          <a:endParaRPr lang="nl-NL"/>
        </a:p>
      </dgm:t>
    </dgm:pt>
    <dgm:pt modelId="{CB7F799F-B646-489A-9A2A-3EECDF196E00}" type="sibTrans" cxnId="{777F1340-CB67-4BA3-B53F-48C6E4B02ACC}">
      <dgm:prSet/>
      <dgm:spPr/>
      <dgm:t>
        <a:bodyPr/>
        <a:lstStyle/>
        <a:p>
          <a:endParaRPr lang="nl-NL"/>
        </a:p>
      </dgm:t>
    </dgm:pt>
    <dgm:pt modelId="{7E4B3379-CDD7-436F-BCD4-DCE56B95AB95}">
      <dgm:prSet phldrT="[Tekst]"/>
      <dgm:spPr/>
      <dgm:t>
        <a:bodyPr/>
        <a:lstStyle/>
        <a:p>
          <a:r>
            <a:rPr lang="nl-NL" dirty="0"/>
            <a:t>Parlementaire enquête</a:t>
          </a:r>
        </a:p>
      </dgm:t>
    </dgm:pt>
    <dgm:pt modelId="{3A89095C-899C-4161-B913-0AA091EF6C26}" type="parTrans" cxnId="{0617169B-0538-47C9-A0F1-A01846CADFCF}">
      <dgm:prSet/>
      <dgm:spPr/>
      <dgm:t>
        <a:bodyPr/>
        <a:lstStyle/>
        <a:p>
          <a:endParaRPr lang="nl-NL"/>
        </a:p>
      </dgm:t>
    </dgm:pt>
    <dgm:pt modelId="{79FE58EB-C9AC-4DDB-89F5-6CCD4B0464F7}" type="sibTrans" cxnId="{0617169B-0538-47C9-A0F1-A01846CADFCF}">
      <dgm:prSet/>
      <dgm:spPr/>
      <dgm:t>
        <a:bodyPr/>
        <a:lstStyle/>
        <a:p>
          <a:endParaRPr lang="nl-NL"/>
        </a:p>
      </dgm:t>
    </dgm:pt>
    <dgm:pt modelId="{E51A47B2-1F26-4443-82F0-AFF48E8C8B76}">
      <dgm:prSet phldrT="[Tekst]"/>
      <dgm:spPr/>
      <dgm:t>
        <a:bodyPr/>
        <a:lstStyle/>
        <a:p>
          <a:r>
            <a:rPr lang="nl-NL" dirty="0"/>
            <a:t>Woningwet</a:t>
          </a:r>
        </a:p>
      </dgm:t>
    </dgm:pt>
    <dgm:pt modelId="{C8B969F7-1CE7-47E1-B1C4-223D71049821}" type="parTrans" cxnId="{5681BB90-8C15-42C5-A596-A1CE0E53EDAF}">
      <dgm:prSet/>
      <dgm:spPr/>
      <dgm:t>
        <a:bodyPr/>
        <a:lstStyle/>
        <a:p>
          <a:endParaRPr lang="nl-NL"/>
        </a:p>
      </dgm:t>
    </dgm:pt>
    <dgm:pt modelId="{56FC6381-2571-4A19-8A33-54480A52F2E9}" type="sibTrans" cxnId="{5681BB90-8C15-42C5-A596-A1CE0E53EDAF}">
      <dgm:prSet/>
      <dgm:spPr/>
      <dgm:t>
        <a:bodyPr/>
        <a:lstStyle/>
        <a:p>
          <a:endParaRPr lang="nl-NL"/>
        </a:p>
      </dgm:t>
    </dgm:pt>
    <dgm:pt modelId="{FA6170E4-F31C-43AE-92D6-AB3168AEB59A}">
      <dgm:prSet phldrT="[Tekst]"/>
      <dgm:spPr/>
      <dgm:t>
        <a:bodyPr/>
        <a:lstStyle/>
        <a:p>
          <a:r>
            <a:rPr lang="nl-NL" dirty="0"/>
            <a:t>Meer wet- en regelgeving</a:t>
          </a:r>
        </a:p>
      </dgm:t>
    </dgm:pt>
    <dgm:pt modelId="{5C7BEF99-095E-475E-A99E-CDE460B68ED1}" type="parTrans" cxnId="{182E3EC1-6124-4B5A-8DF1-9ACA5CF35957}">
      <dgm:prSet/>
      <dgm:spPr/>
      <dgm:t>
        <a:bodyPr/>
        <a:lstStyle/>
        <a:p>
          <a:endParaRPr lang="nl-NL"/>
        </a:p>
      </dgm:t>
    </dgm:pt>
    <dgm:pt modelId="{6705D633-E0B6-4A39-8F34-7356BEA070A6}" type="sibTrans" cxnId="{182E3EC1-6124-4B5A-8DF1-9ACA5CF35957}">
      <dgm:prSet/>
      <dgm:spPr/>
      <dgm:t>
        <a:bodyPr/>
        <a:lstStyle/>
        <a:p>
          <a:endParaRPr lang="nl-NL"/>
        </a:p>
      </dgm:t>
    </dgm:pt>
    <dgm:pt modelId="{AD7AC8EE-D83F-44AB-820E-A7AD68BD5D16}">
      <dgm:prSet phldrT="[Tekst]"/>
      <dgm:spPr/>
      <dgm:t>
        <a:bodyPr/>
        <a:lstStyle/>
        <a:p>
          <a:r>
            <a:rPr lang="nl-NL" dirty="0"/>
            <a:t>Onafhankelijke </a:t>
          </a:r>
          <a:r>
            <a:rPr lang="nl-NL" dirty="0" err="1"/>
            <a:t>controlfunctie</a:t>
          </a:r>
          <a:endParaRPr lang="nl-NL" dirty="0"/>
        </a:p>
      </dgm:t>
    </dgm:pt>
    <dgm:pt modelId="{E5B8B06B-217C-4228-AD0E-FCAF40AE8C43}" type="parTrans" cxnId="{3E79C1E5-5550-4524-9C84-AE7C9305F28F}">
      <dgm:prSet/>
      <dgm:spPr/>
      <dgm:t>
        <a:bodyPr/>
        <a:lstStyle/>
        <a:p>
          <a:endParaRPr lang="nl-NL"/>
        </a:p>
      </dgm:t>
    </dgm:pt>
    <dgm:pt modelId="{1A70EDA5-CE1A-42D3-9C03-5449A72CC58B}" type="sibTrans" cxnId="{3E79C1E5-5550-4524-9C84-AE7C9305F28F}">
      <dgm:prSet/>
      <dgm:spPr/>
      <dgm:t>
        <a:bodyPr/>
        <a:lstStyle/>
        <a:p>
          <a:endParaRPr lang="nl-NL"/>
        </a:p>
      </dgm:t>
    </dgm:pt>
    <dgm:pt modelId="{F97B33AD-80E2-49AB-B7A5-3EDBC14AFF9C}" type="pres">
      <dgm:prSet presAssocID="{2D1BC16C-11B2-4A67-81F7-95448D94E2F0}" presName="Name0" presStyleCnt="0">
        <dgm:presLayoutVars>
          <dgm:dir/>
          <dgm:resizeHandles val="exact"/>
        </dgm:presLayoutVars>
      </dgm:prSet>
      <dgm:spPr/>
    </dgm:pt>
    <dgm:pt modelId="{62465BC2-FDF8-4D0B-AE3D-01EC7ADD1963}" type="pres">
      <dgm:prSet presAssocID="{646AB0B0-5F2F-4586-A1FA-60CBB9C7CDD6}" presName="parAndChTx" presStyleLbl="node1" presStyleIdx="0" presStyleCnt="3">
        <dgm:presLayoutVars>
          <dgm:bulletEnabled val="1"/>
        </dgm:presLayoutVars>
      </dgm:prSet>
      <dgm:spPr/>
    </dgm:pt>
    <dgm:pt modelId="{4BA471C4-7027-4419-9FDB-CC1EEB4A2E02}" type="pres">
      <dgm:prSet presAssocID="{CB7F799F-B646-489A-9A2A-3EECDF196E00}" presName="parAndChSpace" presStyleCnt="0"/>
      <dgm:spPr/>
    </dgm:pt>
    <dgm:pt modelId="{A11F7242-8330-427D-9BD7-F513D72CDD61}" type="pres">
      <dgm:prSet presAssocID="{7E4B3379-CDD7-436F-BCD4-DCE56B95AB95}" presName="parAndChTx" presStyleLbl="node1" presStyleIdx="1" presStyleCnt="3">
        <dgm:presLayoutVars>
          <dgm:bulletEnabled val="1"/>
        </dgm:presLayoutVars>
      </dgm:prSet>
      <dgm:spPr/>
    </dgm:pt>
    <dgm:pt modelId="{4673ECEA-994F-4F70-B53F-FEBD09ABA468}" type="pres">
      <dgm:prSet presAssocID="{79FE58EB-C9AC-4DDB-89F5-6CCD4B0464F7}" presName="parAndChSpace" presStyleCnt="0"/>
      <dgm:spPr/>
    </dgm:pt>
    <dgm:pt modelId="{B5AA0E81-2E04-45C6-9176-0A916FE52DF1}" type="pres">
      <dgm:prSet presAssocID="{E51A47B2-1F26-4443-82F0-AFF48E8C8B76}" presName="parAndChTx" presStyleLbl="node1" presStyleIdx="2" presStyleCnt="3">
        <dgm:presLayoutVars>
          <dgm:bulletEnabled val="1"/>
        </dgm:presLayoutVars>
      </dgm:prSet>
      <dgm:spPr/>
    </dgm:pt>
  </dgm:ptLst>
  <dgm:cxnLst>
    <dgm:cxn modelId="{AA4A6127-2989-4596-AA9D-A969E048629C}" type="presOf" srcId="{FA6170E4-F31C-43AE-92D6-AB3168AEB59A}" destId="{B5AA0E81-2E04-45C6-9176-0A916FE52DF1}" srcOrd="0" destOrd="1" presId="urn:microsoft.com/office/officeart/2005/8/layout/hChevron3"/>
    <dgm:cxn modelId="{B0B36432-2E72-4258-A9DA-F73C009DCE13}" type="presOf" srcId="{7E4B3379-CDD7-436F-BCD4-DCE56B95AB95}" destId="{A11F7242-8330-427D-9BD7-F513D72CDD61}" srcOrd="0" destOrd="0" presId="urn:microsoft.com/office/officeart/2005/8/layout/hChevron3"/>
    <dgm:cxn modelId="{777F1340-CB67-4BA3-B53F-48C6E4B02ACC}" srcId="{2D1BC16C-11B2-4A67-81F7-95448D94E2F0}" destId="{646AB0B0-5F2F-4586-A1FA-60CBB9C7CDD6}" srcOrd="0" destOrd="0" parTransId="{4ED263B7-8040-4610-88E6-CD9973545CF4}" sibTransId="{CB7F799F-B646-489A-9A2A-3EECDF196E00}"/>
    <dgm:cxn modelId="{978C6D85-0CFB-40A3-B0CF-AF095350B62C}" type="presOf" srcId="{E51A47B2-1F26-4443-82F0-AFF48E8C8B76}" destId="{B5AA0E81-2E04-45C6-9176-0A916FE52DF1}" srcOrd="0" destOrd="0" presId="urn:microsoft.com/office/officeart/2005/8/layout/hChevron3"/>
    <dgm:cxn modelId="{5681BB90-8C15-42C5-A596-A1CE0E53EDAF}" srcId="{2D1BC16C-11B2-4A67-81F7-95448D94E2F0}" destId="{E51A47B2-1F26-4443-82F0-AFF48E8C8B76}" srcOrd="2" destOrd="0" parTransId="{C8B969F7-1CE7-47E1-B1C4-223D71049821}" sibTransId="{56FC6381-2571-4A19-8A33-54480A52F2E9}"/>
    <dgm:cxn modelId="{3AEB9095-7BD4-4562-9A53-DC61A1F947BB}" type="presOf" srcId="{2D1BC16C-11B2-4A67-81F7-95448D94E2F0}" destId="{F97B33AD-80E2-49AB-B7A5-3EDBC14AFF9C}" srcOrd="0" destOrd="0" presId="urn:microsoft.com/office/officeart/2005/8/layout/hChevron3"/>
    <dgm:cxn modelId="{0617169B-0538-47C9-A0F1-A01846CADFCF}" srcId="{2D1BC16C-11B2-4A67-81F7-95448D94E2F0}" destId="{7E4B3379-CDD7-436F-BCD4-DCE56B95AB95}" srcOrd="1" destOrd="0" parTransId="{3A89095C-899C-4161-B913-0AA091EF6C26}" sibTransId="{79FE58EB-C9AC-4DDB-89F5-6CCD4B0464F7}"/>
    <dgm:cxn modelId="{73E7A39C-8EC0-4ED0-95F0-49D84FF083A9}" type="presOf" srcId="{646AB0B0-5F2F-4586-A1FA-60CBB9C7CDD6}" destId="{62465BC2-FDF8-4D0B-AE3D-01EC7ADD1963}" srcOrd="0" destOrd="0" presId="urn:microsoft.com/office/officeart/2005/8/layout/hChevron3"/>
    <dgm:cxn modelId="{182E3EC1-6124-4B5A-8DF1-9ACA5CF35957}" srcId="{E51A47B2-1F26-4443-82F0-AFF48E8C8B76}" destId="{FA6170E4-F31C-43AE-92D6-AB3168AEB59A}" srcOrd="0" destOrd="0" parTransId="{5C7BEF99-095E-475E-A99E-CDE460B68ED1}" sibTransId="{6705D633-E0B6-4A39-8F34-7356BEA070A6}"/>
    <dgm:cxn modelId="{4FBA59E1-0EBF-4482-9396-BD58EE434747}" type="presOf" srcId="{AD7AC8EE-D83F-44AB-820E-A7AD68BD5D16}" destId="{B5AA0E81-2E04-45C6-9176-0A916FE52DF1}" srcOrd="0" destOrd="2" presId="urn:microsoft.com/office/officeart/2005/8/layout/hChevron3"/>
    <dgm:cxn modelId="{3E79C1E5-5550-4524-9C84-AE7C9305F28F}" srcId="{E51A47B2-1F26-4443-82F0-AFF48E8C8B76}" destId="{AD7AC8EE-D83F-44AB-820E-A7AD68BD5D16}" srcOrd="1" destOrd="0" parTransId="{E5B8B06B-217C-4228-AD0E-FCAF40AE8C43}" sibTransId="{1A70EDA5-CE1A-42D3-9C03-5449A72CC58B}"/>
    <dgm:cxn modelId="{0A712546-72B7-432E-85AA-60C519CA9457}" type="presParOf" srcId="{F97B33AD-80E2-49AB-B7A5-3EDBC14AFF9C}" destId="{62465BC2-FDF8-4D0B-AE3D-01EC7ADD1963}" srcOrd="0" destOrd="0" presId="urn:microsoft.com/office/officeart/2005/8/layout/hChevron3"/>
    <dgm:cxn modelId="{4F4C2C33-7690-4EF1-B97F-F89222795844}" type="presParOf" srcId="{F97B33AD-80E2-49AB-B7A5-3EDBC14AFF9C}" destId="{4BA471C4-7027-4419-9FDB-CC1EEB4A2E02}" srcOrd="1" destOrd="0" presId="urn:microsoft.com/office/officeart/2005/8/layout/hChevron3"/>
    <dgm:cxn modelId="{195B76D4-DF03-45D4-A4F0-242C29583259}" type="presParOf" srcId="{F97B33AD-80E2-49AB-B7A5-3EDBC14AFF9C}" destId="{A11F7242-8330-427D-9BD7-F513D72CDD61}" srcOrd="2" destOrd="0" presId="urn:microsoft.com/office/officeart/2005/8/layout/hChevron3"/>
    <dgm:cxn modelId="{CD1514A0-C45C-4BA0-A811-9AD897F881AC}" type="presParOf" srcId="{F97B33AD-80E2-49AB-B7A5-3EDBC14AFF9C}" destId="{4673ECEA-994F-4F70-B53F-FEBD09ABA468}" srcOrd="3" destOrd="0" presId="urn:microsoft.com/office/officeart/2005/8/layout/hChevron3"/>
    <dgm:cxn modelId="{A90E4A83-EC9E-4925-8890-00E8C4A8C97E}" type="presParOf" srcId="{F97B33AD-80E2-49AB-B7A5-3EDBC14AFF9C}" destId="{B5AA0E81-2E04-45C6-9176-0A916FE52DF1}"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465BC2-FDF8-4D0B-AE3D-01EC7ADD1963}">
      <dsp:nvSpPr>
        <dsp:cNvPr id="0" name=""/>
        <dsp:cNvSpPr/>
      </dsp:nvSpPr>
      <dsp:spPr>
        <a:xfrm>
          <a:off x="4621" y="0"/>
          <a:ext cx="4040906" cy="1325563"/>
        </a:xfrm>
        <a:prstGeom prst="homePlate">
          <a:avLst>
            <a:gd name="adj" fmla="val 25000"/>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554" tIns="60960" rIns="570217" bIns="60960" numCol="1" spcCol="1270" anchor="ctr" anchorCtr="0">
          <a:noAutofit/>
        </a:bodyPr>
        <a:lstStyle/>
        <a:p>
          <a:pPr marL="0" lvl="0" indent="0" algn="ctr" defTabSz="1066800">
            <a:lnSpc>
              <a:spcPct val="90000"/>
            </a:lnSpc>
            <a:spcBef>
              <a:spcPct val="0"/>
            </a:spcBef>
            <a:spcAft>
              <a:spcPct val="35000"/>
            </a:spcAft>
            <a:buNone/>
          </a:pPr>
          <a:r>
            <a:rPr lang="nl-NL" sz="2400" kern="1200" dirty="0"/>
            <a:t>Misstanden</a:t>
          </a:r>
        </a:p>
      </dsp:txBody>
      <dsp:txXfrm>
        <a:off x="4621" y="0"/>
        <a:ext cx="3875211" cy="1325563"/>
      </dsp:txXfrm>
    </dsp:sp>
    <dsp:sp modelId="{A11F7242-8330-427D-9BD7-F513D72CDD61}">
      <dsp:nvSpPr>
        <dsp:cNvPr id="0" name=""/>
        <dsp:cNvSpPr/>
      </dsp:nvSpPr>
      <dsp:spPr>
        <a:xfrm>
          <a:off x="3237346" y="0"/>
          <a:ext cx="4040906" cy="1325563"/>
        </a:xfrm>
        <a:prstGeom prst="chevron">
          <a:avLst>
            <a:gd name="adj" fmla="val 25000"/>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554" tIns="60960" rIns="142554" bIns="60960" numCol="1" spcCol="1270" anchor="ctr" anchorCtr="0">
          <a:noAutofit/>
        </a:bodyPr>
        <a:lstStyle/>
        <a:p>
          <a:pPr marL="0" lvl="0" indent="0" algn="ctr" defTabSz="1066800">
            <a:lnSpc>
              <a:spcPct val="90000"/>
            </a:lnSpc>
            <a:spcBef>
              <a:spcPct val="0"/>
            </a:spcBef>
            <a:spcAft>
              <a:spcPct val="35000"/>
            </a:spcAft>
            <a:buNone/>
          </a:pPr>
          <a:r>
            <a:rPr lang="nl-NL" sz="2400" kern="1200" dirty="0"/>
            <a:t>Parlementaire enquête</a:t>
          </a:r>
        </a:p>
      </dsp:txBody>
      <dsp:txXfrm>
        <a:off x="3568737" y="0"/>
        <a:ext cx="3378124" cy="1325563"/>
      </dsp:txXfrm>
    </dsp:sp>
    <dsp:sp modelId="{B5AA0E81-2E04-45C6-9176-0A916FE52DF1}">
      <dsp:nvSpPr>
        <dsp:cNvPr id="0" name=""/>
        <dsp:cNvSpPr/>
      </dsp:nvSpPr>
      <dsp:spPr>
        <a:xfrm>
          <a:off x="6470072" y="0"/>
          <a:ext cx="4040906" cy="1325563"/>
        </a:xfrm>
        <a:prstGeom prst="chevron">
          <a:avLst>
            <a:gd name="adj" fmla="val 25000"/>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554" tIns="60960" rIns="142554" bIns="60960" numCol="1" spcCol="1270" anchor="t" anchorCtr="0">
          <a:noAutofit/>
        </a:bodyPr>
        <a:lstStyle/>
        <a:p>
          <a:pPr marL="0" lvl="0" indent="0" algn="l" defTabSz="1066800">
            <a:lnSpc>
              <a:spcPct val="90000"/>
            </a:lnSpc>
            <a:spcBef>
              <a:spcPct val="0"/>
            </a:spcBef>
            <a:spcAft>
              <a:spcPct val="35000"/>
            </a:spcAft>
            <a:buNone/>
          </a:pPr>
          <a:r>
            <a:rPr lang="nl-NL" sz="2400" kern="1200" dirty="0"/>
            <a:t>Woningwet</a:t>
          </a:r>
        </a:p>
        <a:p>
          <a:pPr marL="171450" lvl="1" indent="-171450" algn="l" defTabSz="844550">
            <a:lnSpc>
              <a:spcPct val="90000"/>
            </a:lnSpc>
            <a:spcBef>
              <a:spcPct val="0"/>
            </a:spcBef>
            <a:spcAft>
              <a:spcPct val="15000"/>
            </a:spcAft>
            <a:buChar char="•"/>
          </a:pPr>
          <a:r>
            <a:rPr lang="nl-NL" sz="1900" kern="1200" dirty="0"/>
            <a:t>Meer wet- en regelgeving</a:t>
          </a:r>
        </a:p>
        <a:p>
          <a:pPr marL="171450" lvl="1" indent="-171450" algn="l" defTabSz="844550">
            <a:lnSpc>
              <a:spcPct val="90000"/>
            </a:lnSpc>
            <a:spcBef>
              <a:spcPct val="0"/>
            </a:spcBef>
            <a:spcAft>
              <a:spcPct val="15000"/>
            </a:spcAft>
            <a:buChar char="•"/>
          </a:pPr>
          <a:r>
            <a:rPr lang="nl-NL" sz="1900" kern="1200" dirty="0"/>
            <a:t>Onafhankelijke </a:t>
          </a:r>
          <a:r>
            <a:rPr lang="nl-NL" sz="1900" kern="1200" dirty="0" err="1"/>
            <a:t>controlfunctie</a:t>
          </a:r>
          <a:endParaRPr lang="nl-NL" sz="1900" kern="1200" dirty="0"/>
        </a:p>
      </dsp:txBody>
      <dsp:txXfrm>
        <a:off x="6801463" y="0"/>
        <a:ext cx="3378124" cy="13255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465BC2-FDF8-4D0B-AE3D-01EC7ADD1963}">
      <dsp:nvSpPr>
        <dsp:cNvPr id="0" name=""/>
        <dsp:cNvSpPr/>
      </dsp:nvSpPr>
      <dsp:spPr>
        <a:xfrm>
          <a:off x="4621" y="0"/>
          <a:ext cx="4040906" cy="1325563"/>
        </a:xfrm>
        <a:prstGeom prst="homePlate">
          <a:avLst>
            <a:gd name="adj" fmla="val 25000"/>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554" tIns="60960" rIns="570217" bIns="60960" numCol="1" spcCol="1270" anchor="ctr" anchorCtr="0">
          <a:noAutofit/>
        </a:bodyPr>
        <a:lstStyle/>
        <a:p>
          <a:pPr marL="0" lvl="0" indent="0" algn="ctr" defTabSz="1066800">
            <a:lnSpc>
              <a:spcPct val="90000"/>
            </a:lnSpc>
            <a:spcBef>
              <a:spcPct val="0"/>
            </a:spcBef>
            <a:spcAft>
              <a:spcPct val="35000"/>
            </a:spcAft>
            <a:buNone/>
          </a:pPr>
          <a:r>
            <a:rPr lang="nl-NL" sz="2400" kern="1200" dirty="0"/>
            <a:t>Misstanden</a:t>
          </a:r>
        </a:p>
      </dsp:txBody>
      <dsp:txXfrm>
        <a:off x="4621" y="0"/>
        <a:ext cx="3875211" cy="1325563"/>
      </dsp:txXfrm>
    </dsp:sp>
    <dsp:sp modelId="{A11F7242-8330-427D-9BD7-F513D72CDD61}">
      <dsp:nvSpPr>
        <dsp:cNvPr id="0" name=""/>
        <dsp:cNvSpPr/>
      </dsp:nvSpPr>
      <dsp:spPr>
        <a:xfrm>
          <a:off x="3237346" y="0"/>
          <a:ext cx="4040906" cy="1325563"/>
        </a:xfrm>
        <a:prstGeom prst="chevron">
          <a:avLst>
            <a:gd name="adj" fmla="val 25000"/>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554" tIns="60960" rIns="142554" bIns="60960" numCol="1" spcCol="1270" anchor="ctr" anchorCtr="0">
          <a:noAutofit/>
        </a:bodyPr>
        <a:lstStyle/>
        <a:p>
          <a:pPr marL="0" lvl="0" indent="0" algn="ctr" defTabSz="1066800">
            <a:lnSpc>
              <a:spcPct val="90000"/>
            </a:lnSpc>
            <a:spcBef>
              <a:spcPct val="0"/>
            </a:spcBef>
            <a:spcAft>
              <a:spcPct val="35000"/>
            </a:spcAft>
            <a:buNone/>
          </a:pPr>
          <a:r>
            <a:rPr lang="nl-NL" sz="2400" kern="1200" dirty="0"/>
            <a:t>Parlementaire enquête</a:t>
          </a:r>
        </a:p>
      </dsp:txBody>
      <dsp:txXfrm>
        <a:off x="3568737" y="0"/>
        <a:ext cx="3378124" cy="1325563"/>
      </dsp:txXfrm>
    </dsp:sp>
    <dsp:sp modelId="{B5AA0E81-2E04-45C6-9176-0A916FE52DF1}">
      <dsp:nvSpPr>
        <dsp:cNvPr id="0" name=""/>
        <dsp:cNvSpPr/>
      </dsp:nvSpPr>
      <dsp:spPr>
        <a:xfrm>
          <a:off x="6470072" y="0"/>
          <a:ext cx="4040906" cy="1325563"/>
        </a:xfrm>
        <a:prstGeom prst="chevron">
          <a:avLst>
            <a:gd name="adj" fmla="val 25000"/>
          </a:avLst>
        </a:prstGeom>
        <a:solidFill>
          <a:schemeClr val="accent1">
            <a:shade val="50000"/>
            <a:hueOff val="268329"/>
            <a:satOff val="-6535"/>
            <a:lumOff val="2859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554" tIns="60960" rIns="142554" bIns="60960" numCol="1" spcCol="1270" anchor="t" anchorCtr="0">
          <a:noAutofit/>
        </a:bodyPr>
        <a:lstStyle/>
        <a:p>
          <a:pPr marL="0" lvl="0" indent="0" algn="l" defTabSz="1066800">
            <a:lnSpc>
              <a:spcPct val="90000"/>
            </a:lnSpc>
            <a:spcBef>
              <a:spcPct val="0"/>
            </a:spcBef>
            <a:spcAft>
              <a:spcPct val="35000"/>
            </a:spcAft>
            <a:buNone/>
          </a:pPr>
          <a:r>
            <a:rPr lang="nl-NL" sz="2400" kern="1200" dirty="0"/>
            <a:t>Woningwet</a:t>
          </a:r>
        </a:p>
        <a:p>
          <a:pPr marL="171450" lvl="1" indent="-171450" algn="l" defTabSz="844550">
            <a:lnSpc>
              <a:spcPct val="90000"/>
            </a:lnSpc>
            <a:spcBef>
              <a:spcPct val="0"/>
            </a:spcBef>
            <a:spcAft>
              <a:spcPct val="15000"/>
            </a:spcAft>
            <a:buChar char="•"/>
          </a:pPr>
          <a:r>
            <a:rPr lang="nl-NL" sz="1900" kern="1200" dirty="0"/>
            <a:t>Meer wet- en regelgeving</a:t>
          </a:r>
        </a:p>
        <a:p>
          <a:pPr marL="171450" lvl="1" indent="-171450" algn="l" defTabSz="844550">
            <a:lnSpc>
              <a:spcPct val="90000"/>
            </a:lnSpc>
            <a:spcBef>
              <a:spcPct val="0"/>
            </a:spcBef>
            <a:spcAft>
              <a:spcPct val="15000"/>
            </a:spcAft>
            <a:buChar char="•"/>
          </a:pPr>
          <a:r>
            <a:rPr lang="nl-NL" sz="1900" kern="1200" dirty="0"/>
            <a:t>Onafhankelijke </a:t>
          </a:r>
          <a:r>
            <a:rPr lang="nl-NL" sz="1900" kern="1200" dirty="0" err="1"/>
            <a:t>controlfunctie</a:t>
          </a:r>
          <a:endParaRPr lang="nl-NL" sz="1900" kern="1200" dirty="0"/>
        </a:p>
      </dsp:txBody>
      <dsp:txXfrm>
        <a:off x="6801463" y="0"/>
        <a:ext cx="3378124" cy="1325563"/>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blau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8310D3-6295-45A6-8A95-22A7AD396EE3}"/>
              </a:ext>
            </a:extLst>
          </p:cNvPr>
          <p:cNvSpPr>
            <a:spLocks noGrp="1"/>
          </p:cNvSpPr>
          <p:nvPr>
            <p:ph type="ctrTitle"/>
          </p:nvPr>
        </p:nvSpPr>
        <p:spPr>
          <a:xfrm>
            <a:off x="728472" y="1113219"/>
            <a:ext cx="9144000" cy="2387600"/>
          </a:xfrm>
        </p:spPr>
        <p:txBody>
          <a:bodyPr anchor="b"/>
          <a:lstStyle>
            <a:lvl1pPr algn="l">
              <a:defRPr sz="6000" b="1">
                <a:solidFill>
                  <a:schemeClr val="bg1">
                    <a:lumMod val="95000"/>
                  </a:schemeClr>
                </a:solidFill>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Ondertitel 2">
            <a:extLst>
              <a:ext uri="{FF2B5EF4-FFF2-40B4-BE49-F238E27FC236}">
                <a16:creationId xmlns:a16="http://schemas.microsoft.com/office/drawing/2014/main" id="{814D1793-4E2A-4BB5-B9A0-B15E1CBBCFA6}"/>
              </a:ext>
            </a:extLst>
          </p:cNvPr>
          <p:cNvSpPr>
            <a:spLocks noGrp="1"/>
          </p:cNvSpPr>
          <p:nvPr>
            <p:ph type="subTitle" idx="1"/>
          </p:nvPr>
        </p:nvSpPr>
        <p:spPr>
          <a:xfrm>
            <a:off x="728472" y="3500819"/>
            <a:ext cx="9144000" cy="1655762"/>
          </a:xfrm>
        </p:spPr>
        <p:txBody>
          <a:bodyPr/>
          <a:lstStyle>
            <a:lvl1pPr marL="0" indent="0" algn="l">
              <a:buNone/>
              <a:defRPr sz="2400">
                <a:solidFill>
                  <a:schemeClr val="bg1">
                    <a:lumMod val="75000"/>
                  </a:schemeClr>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4" name="Tijdelijke aanduiding voor afbeelding 6">
            <a:extLst>
              <a:ext uri="{FF2B5EF4-FFF2-40B4-BE49-F238E27FC236}">
                <a16:creationId xmlns:a16="http://schemas.microsoft.com/office/drawing/2014/main" id="{F37D7F36-0499-4A4B-AC00-8E7887C73988}"/>
              </a:ext>
            </a:extLst>
          </p:cNvPr>
          <p:cNvPicPr>
            <a:picLocks noChangeAspect="1"/>
          </p:cNvPicPr>
          <p:nvPr userDrawn="1"/>
        </p:nvPicPr>
        <p:blipFill rotWithShape="1">
          <a:blip r:embed="rId3"/>
          <a:srcRect/>
          <a:stretch/>
        </p:blipFill>
        <p:spPr>
          <a:xfrm>
            <a:off x="9299524" y="7863"/>
            <a:ext cx="2872800" cy="619200"/>
          </a:xfrm>
          <a:prstGeom prst="rect">
            <a:avLst/>
          </a:prstGeom>
        </p:spPr>
      </p:pic>
    </p:spTree>
    <p:extLst>
      <p:ext uri="{BB962C8B-B14F-4D97-AF65-F5344CB8AC3E}">
        <p14:creationId xmlns:p14="http://schemas.microsoft.com/office/powerpoint/2010/main" val="1480768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AF8673-E9F3-454F-ADB8-3D43646EF5E6}"/>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BED7BD9C-DEF9-45AB-9C83-E81FE1A0C7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3C10221-FFFE-412C-8079-809DC029101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85CCA86-06FD-40FA-A338-8455718428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E72822B-3663-4C1D-8B59-B26673163BE4}"/>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E53815C-B8B7-4C30-B411-C53A0740F0EE}"/>
              </a:ext>
            </a:extLst>
          </p:cNvPr>
          <p:cNvSpPr>
            <a:spLocks noGrp="1"/>
          </p:cNvSpPr>
          <p:nvPr>
            <p:ph type="dt" sz="half" idx="10"/>
          </p:nvPr>
        </p:nvSpPr>
        <p:spPr/>
        <p:txBody>
          <a:bodyPr/>
          <a:lstStyle/>
          <a:p>
            <a:fld id="{19A0A625-050B-4773-B6F1-90CFF9F81BFD}" type="datetimeFigureOut">
              <a:rPr lang="nl-NL" smtClean="0"/>
              <a:t>19-5-2022</a:t>
            </a:fld>
            <a:endParaRPr lang="nl-NL"/>
          </a:p>
        </p:txBody>
      </p:sp>
      <p:sp>
        <p:nvSpPr>
          <p:cNvPr id="8" name="Tijdelijke aanduiding voor voettekst 7">
            <a:extLst>
              <a:ext uri="{FF2B5EF4-FFF2-40B4-BE49-F238E27FC236}">
                <a16:creationId xmlns:a16="http://schemas.microsoft.com/office/drawing/2014/main" id="{AC2C27A7-1E5B-4BBA-BDE5-B1DE482020B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97F4858-D22D-4869-8F4B-D404730E5511}"/>
              </a:ext>
            </a:extLst>
          </p:cNvPr>
          <p:cNvSpPr>
            <a:spLocks noGrp="1"/>
          </p:cNvSpPr>
          <p:nvPr>
            <p:ph type="sldNum" sz="quarter" idx="12"/>
          </p:nvPr>
        </p:nvSpPr>
        <p:spPr/>
        <p:txBody>
          <a:bodyPr/>
          <a:lstStyle/>
          <a:p>
            <a:fld id="{EAF2F576-4CB6-4EC5-A5B2-4E6D59556953}" type="slidenum">
              <a:rPr lang="nl-NL" smtClean="0"/>
              <a:t>‹nr.›</a:t>
            </a:fld>
            <a:endParaRPr lang="nl-NL"/>
          </a:p>
        </p:txBody>
      </p:sp>
    </p:spTree>
    <p:extLst>
      <p:ext uri="{BB962C8B-B14F-4D97-AF65-F5344CB8AC3E}">
        <p14:creationId xmlns:p14="http://schemas.microsoft.com/office/powerpoint/2010/main" val="3766308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Alleen tit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F911F3-ABFE-4C29-8791-5852AA63128B}"/>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stijl te bewerken</a:t>
            </a:r>
            <a:endParaRPr lang="nl-NL" dirty="0"/>
          </a:p>
        </p:txBody>
      </p:sp>
      <p:pic>
        <p:nvPicPr>
          <p:cNvPr id="6" name="Tijdelijke aanduiding voor afbeelding 6">
            <a:extLst>
              <a:ext uri="{FF2B5EF4-FFF2-40B4-BE49-F238E27FC236}">
                <a16:creationId xmlns:a16="http://schemas.microsoft.com/office/drawing/2014/main" id="{BED516C2-0FAA-46BF-AD87-602BA0A59D59}"/>
              </a:ext>
            </a:extLst>
          </p:cNvPr>
          <p:cNvPicPr>
            <a:picLocks noChangeAspect="1"/>
          </p:cNvPicPr>
          <p:nvPr userDrawn="1"/>
        </p:nvPicPr>
        <p:blipFill rotWithShape="1">
          <a:blip r:embed="rId3"/>
          <a:srcRect/>
          <a:stretch/>
        </p:blipFill>
        <p:spPr>
          <a:xfrm>
            <a:off x="9289699" y="32341"/>
            <a:ext cx="2872800" cy="619200"/>
          </a:xfrm>
          <a:prstGeom prst="rect">
            <a:avLst/>
          </a:prstGeom>
        </p:spPr>
      </p:pic>
    </p:spTree>
    <p:extLst>
      <p:ext uri="{BB962C8B-B14F-4D97-AF65-F5344CB8AC3E}">
        <p14:creationId xmlns:p14="http://schemas.microsoft.com/office/powerpoint/2010/main" val="3188966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38447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7B2CD7-EE04-4489-B71A-919AA80CA92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F7655B2-EAB8-4D0A-A05E-72772D605A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C394FCE-C65E-4B90-91BB-AE5E110DB9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797F271-9408-4217-ADE1-06D6985896D6}"/>
              </a:ext>
            </a:extLst>
          </p:cNvPr>
          <p:cNvSpPr>
            <a:spLocks noGrp="1"/>
          </p:cNvSpPr>
          <p:nvPr>
            <p:ph type="dt" sz="half" idx="10"/>
          </p:nvPr>
        </p:nvSpPr>
        <p:spPr/>
        <p:txBody>
          <a:bodyPr/>
          <a:lstStyle/>
          <a:p>
            <a:fld id="{19A0A625-050B-4773-B6F1-90CFF9F81BFD}" type="datetimeFigureOut">
              <a:rPr lang="nl-NL" smtClean="0"/>
              <a:t>19-5-2022</a:t>
            </a:fld>
            <a:endParaRPr lang="nl-NL"/>
          </a:p>
        </p:txBody>
      </p:sp>
      <p:sp>
        <p:nvSpPr>
          <p:cNvPr id="6" name="Tijdelijke aanduiding voor voettekst 5">
            <a:extLst>
              <a:ext uri="{FF2B5EF4-FFF2-40B4-BE49-F238E27FC236}">
                <a16:creationId xmlns:a16="http://schemas.microsoft.com/office/drawing/2014/main" id="{82B4A27A-68EC-4201-A128-863C143F057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D68A004-70F7-482B-8C71-8B61A5EB235D}"/>
              </a:ext>
            </a:extLst>
          </p:cNvPr>
          <p:cNvSpPr>
            <a:spLocks noGrp="1"/>
          </p:cNvSpPr>
          <p:nvPr>
            <p:ph type="sldNum" sz="quarter" idx="12"/>
          </p:nvPr>
        </p:nvSpPr>
        <p:spPr/>
        <p:txBody>
          <a:bodyPr/>
          <a:lstStyle/>
          <a:p>
            <a:fld id="{EAF2F576-4CB6-4EC5-A5B2-4E6D59556953}" type="slidenum">
              <a:rPr lang="nl-NL" smtClean="0"/>
              <a:t>‹nr.›</a:t>
            </a:fld>
            <a:endParaRPr lang="nl-NL"/>
          </a:p>
        </p:txBody>
      </p:sp>
    </p:spTree>
    <p:extLst>
      <p:ext uri="{BB962C8B-B14F-4D97-AF65-F5344CB8AC3E}">
        <p14:creationId xmlns:p14="http://schemas.microsoft.com/office/powerpoint/2010/main" val="416091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04D452-0130-4302-80BA-51EC43161B0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513C17DB-73C7-42CD-A026-289D6C489F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a:extLst>
              <a:ext uri="{FF2B5EF4-FFF2-40B4-BE49-F238E27FC236}">
                <a16:creationId xmlns:a16="http://schemas.microsoft.com/office/drawing/2014/main" id="{BEAAD6F9-927F-477A-887F-714FCBFCFC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74248805-6082-4090-9BCE-B2F11AE01B9E}"/>
              </a:ext>
            </a:extLst>
          </p:cNvPr>
          <p:cNvSpPr>
            <a:spLocks noGrp="1"/>
          </p:cNvSpPr>
          <p:nvPr>
            <p:ph type="dt" sz="half" idx="10"/>
          </p:nvPr>
        </p:nvSpPr>
        <p:spPr/>
        <p:txBody>
          <a:bodyPr/>
          <a:lstStyle/>
          <a:p>
            <a:fld id="{19A0A625-050B-4773-B6F1-90CFF9F81BFD}" type="datetimeFigureOut">
              <a:rPr lang="nl-NL" smtClean="0"/>
              <a:t>19-5-2022</a:t>
            </a:fld>
            <a:endParaRPr lang="nl-NL"/>
          </a:p>
        </p:txBody>
      </p:sp>
      <p:sp>
        <p:nvSpPr>
          <p:cNvPr id="6" name="Tijdelijke aanduiding voor voettekst 5">
            <a:extLst>
              <a:ext uri="{FF2B5EF4-FFF2-40B4-BE49-F238E27FC236}">
                <a16:creationId xmlns:a16="http://schemas.microsoft.com/office/drawing/2014/main" id="{DBCA7FCB-92A3-4A75-BA50-AD07BCE2D16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4448FD3-8FC3-4998-B020-CD865BA7680B}"/>
              </a:ext>
            </a:extLst>
          </p:cNvPr>
          <p:cNvSpPr>
            <a:spLocks noGrp="1"/>
          </p:cNvSpPr>
          <p:nvPr>
            <p:ph type="sldNum" sz="quarter" idx="12"/>
          </p:nvPr>
        </p:nvSpPr>
        <p:spPr/>
        <p:txBody>
          <a:bodyPr/>
          <a:lstStyle/>
          <a:p>
            <a:fld id="{EAF2F576-4CB6-4EC5-A5B2-4E6D59556953}" type="slidenum">
              <a:rPr lang="nl-NL" smtClean="0"/>
              <a:t>‹nr.›</a:t>
            </a:fld>
            <a:endParaRPr lang="nl-NL"/>
          </a:p>
        </p:txBody>
      </p:sp>
    </p:spTree>
    <p:extLst>
      <p:ext uri="{BB962C8B-B14F-4D97-AF65-F5344CB8AC3E}">
        <p14:creationId xmlns:p14="http://schemas.microsoft.com/office/powerpoint/2010/main" val="1902121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wi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9CA70C-E38F-46E4-A267-73B029063A2E}"/>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99FF7C7A-7233-4DA9-8A12-E2FB42F2A25A}"/>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Tijdelijke aanduiding voor afbeelding 6">
            <a:extLst>
              <a:ext uri="{FF2B5EF4-FFF2-40B4-BE49-F238E27FC236}">
                <a16:creationId xmlns:a16="http://schemas.microsoft.com/office/drawing/2014/main" id="{D76A0473-713E-4DE8-9BC1-CB64F61053A3}"/>
              </a:ext>
            </a:extLst>
          </p:cNvPr>
          <p:cNvPicPr>
            <a:picLocks noChangeAspect="1"/>
          </p:cNvPicPr>
          <p:nvPr userDrawn="1"/>
        </p:nvPicPr>
        <p:blipFill rotWithShape="1">
          <a:blip r:embed="rId3"/>
          <a:srcRect/>
          <a:stretch/>
        </p:blipFill>
        <p:spPr>
          <a:xfrm>
            <a:off x="9289699" y="32341"/>
            <a:ext cx="2872800" cy="619200"/>
          </a:xfrm>
          <a:prstGeom prst="rect">
            <a:avLst/>
          </a:prstGeom>
        </p:spPr>
      </p:pic>
    </p:spTree>
    <p:extLst>
      <p:ext uri="{BB962C8B-B14F-4D97-AF65-F5344CB8AC3E}">
        <p14:creationId xmlns:p14="http://schemas.microsoft.com/office/powerpoint/2010/main" val="1880700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itaa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9CA70C-E38F-46E4-A267-73B029063A2E}"/>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99FF7C7A-7233-4DA9-8A12-E2FB42F2A25A}"/>
              </a:ext>
            </a:extLst>
          </p:cNvPr>
          <p:cNvSpPr>
            <a:spLocks noGrp="1"/>
          </p:cNvSpPr>
          <p:nvPr>
            <p:ph idx="1"/>
          </p:nvPr>
        </p:nvSpPr>
        <p:spPr>
          <a:xfrm>
            <a:off x="739877" y="3730650"/>
            <a:ext cx="10515600" cy="287332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Tijdelijke aanduiding voor afbeelding 6">
            <a:extLst>
              <a:ext uri="{FF2B5EF4-FFF2-40B4-BE49-F238E27FC236}">
                <a16:creationId xmlns:a16="http://schemas.microsoft.com/office/drawing/2014/main" id="{D76A0473-713E-4DE8-9BC1-CB64F61053A3}"/>
              </a:ext>
            </a:extLst>
          </p:cNvPr>
          <p:cNvPicPr>
            <a:picLocks noChangeAspect="1"/>
          </p:cNvPicPr>
          <p:nvPr userDrawn="1"/>
        </p:nvPicPr>
        <p:blipFill rotWithShape="1">
          <a:blip r:embed="rId3"/>
          <a:srcRect/>
          <a:stretch/>
        </p:blipFill>
        <p:spPr>
          <a:xfrm>
            <a:off x="9289699" y="32341"/>
            <a:ext cx="2872800" cy="619200"/>
          </a:xfrm>
          <a:prstGeom prst="rect">
            <a:avLst/>
          </a:prstGeom>
        </p:spPr>
      </p:pic>
      <p:sp>
        <p:nvSpPr>
          <p:cNvPr id="5" name="Tekstvak 4">
            <a:extLst>
              <a:ext uri="{FF2B5EF4-FFF2-40B4-BE49-F238E27FC236}">
                <a16:creationId xmlns:a16="http://schemas.microsoft.com/office/drawing/2014/main" id="{AC3B25C2-2794-40A6-BAFF-BD1EABCFB73D}"/>
              </a:ext>
            </a:extLst>
          </p:cNvPr>
          <p:cNvSpPr txBox="1"/>
          <p:nvPr userDrawn="1"/>
        </p:nvSpPr>
        <p:spPr>
          <a:xfrm>
            <a:off x="838200" y="1690688"/>
            <a:ext cx="754626" cy="1200329"/>
          </a:xfrm>
          <a:prstGeom prst="rect">
            <a:avLst/>
          </a:prstGeom>
          <a:noFill/>
        </p:spPr>
        <p:txBody>
          <a:bodyPr wrap="square" rtlCol="0">
            <a:spAutoFit/>
          </a:bodyPr>
          <a:lstStyle/>
          <a:p>
            <a:r>
              <a:rPr lang="nl-NL" sz="7200" dirty="0">
                <a:solidFill>
                  <a:srgbClr val="24157B"/>
                </a:solidFill>
                <a:latin typeface="Amasis MT Pro Black" panose="02040A04050005020304" pitchFamily="18" charset="0"/>
              </a:rPr>
              <a:t>“</a:t>
            </a:r>
            <a:endParaRPr lang="nl-NL" dirty="0">
              <a:solidFill>
                <a:srgbClr val="24157B"/>
              </a:solidFill>
              <a:latin typeface="Amasis MT Pro Black" panose="02040A04050005020304" pitchFamily="18" charset="0"/>
            </a:endParaRPr>
          </a:p>
        </p:txBody>
      </p:sp>
      <p:pic>
        <p:nvPicPr>
          <p:cNvPr id="8" name="Tijdelijke aanduiding voor afbeelding 6">
            <a:extLst>
              <a:ext uri="{FF2B5EF4-FFF2-40B4-BE49-F238E27FC236}">
                <a16:creationId xmlns:a16="http://schemas.microsoft.com/office/drawing/2014/main" id="{32FF1B83-8EBD-4045-B588-72101EC70198}"/>
              </a:ext>
            </a:extLst>
          </p:cNvPr>
          <p:cNvPicPr>
            <a:picLocks noChangeAspect="1"/>
          </p:cNvPicPr>
          <p:nvPr userDrawn="1"/>
        </p:nvPicPr>
        <p:blipFill rotWithShape="1">
          <a:blip r:embed="rId4"/>
          <a:srcRect/>
          <a:stretch/>
        </p:blipFill>
        <p:spPr>
          <a:xfrm>
            <a:off x="9299524" y="7863"/>
            <a:ext cx="2872800" cy="619200"/>
          </a:xfrm>
          <a:prstGeom prst="rect">
            <a:avLst/>
          </a:prstGeom>
        </p:spPr>
      </p:pic>
      <p:sp>
        <p:nvSpPr>
          <p:cNvPr id="9" name="Tekstvak 8">
            <a:extLst>
              <a:ext uri="{FF2B5EF4-FFF2-40B4-BE49-F238E27FC236}">
                <a16:creationId xmlns:a16="http://schemas.microsoft.com/office/drawing/2014/main" id="{99CC205D-44D7-4473-AFA8-AC169C81F6D4}"/>
              </a:ext>
            </a:extLst>
          </p:cNvPr>
          <p:cNvSpPr txBox="1"/>
          <p:nvPr userDrawn="1"/>
        </p:nvSpPr>
        <p:spPr>
          <a:xfrm>
            <a:off x="10599174" y="2103310"/>
            <a:ext cx="754626" cy="1200329"/>
          </a:xfrm>
          <a:prstGeom prst="rect">
            <a:avLst/>
          </a:prstGeom>
          <a:noFill/>
        </p:spPr>
        <p:txBody>
          <a:bodyPr wrap="square" rtlCol="0">
            <a:spAutoFit/>
          </a:bodyPr>
          <a:lstStyle/>
          <a:p>
            <a:r>
              <a:rPr lang="nl-NL" sz="7200" dirty="0">
                <a:solidFill>
                  <a:srgbClr val="24157B"/>
                </a:solidFill>
                <a:latin typeface="Amasis MT Pro Black" panose="02040A04050005020304" pitchFamily="18" charset="0"/>
              </a:rPr>
              <a:t>”</a:t>
            </a:r>
            <a:endParaRPr lang="nl-NL" dirty="0">
              <a:solidFill>
                <a:srgbClr val="24157B"/>
              </a:solidFill>
              <a:latin typeface="Amasis MT Pro Black" panose="02040A04050005020304" pitchFamily="18" charset="0"/>
            </a:endParaRPr>
          </a:p>
        </p:txBody>
      </p:sp>
      <p:sp>
        <p:nvSpPr>
          <p:cNvPr id="10" name="Tijdelijke aanduiding voor inhoud 2">
            <a:extLst>
              <a:ext uri="{FF2B5EF4-FFF2-40B4-BE49-F238E27FC236}">
                <a16:creationId xmlns:a16="http://schemas.microsoft.com/office/drawing/2014/main" id="{5439F337-2235-4979-A9C7-B3B02C703BE7}"/>
              </a:ext>
            </a:extLst>
          </p:cNvPr>
          <p:cNvSpPr>
            <a:spLocks noGrp="1"/>
          </p:cNvSpPr>
          <p:nvPr>
            <p:ph idx="10"/>
          </p:nvPr>
        </p:nvSpPr>
        <p:spPr>
          <a:xfrm>
            <a:off x="1592826" y="1827392"/>
            <a:ext cx="9006348" cy="1726970"/>
          </a:xfrm>
        </p:spPr>
        <p:txBody>
          <a:bodyPr/>
          <a:lstStyle>
            <a:lvl1pPr marL="0" indent="0">
              <a:buNone/>
              <a:defRPr i="1">
                <a:solidFill>
                  <a:srgbClr val="24157B"/>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p:txBody>
      </p:sp>
    </p:spTree>
    <p:extLst>
      <p:ext uri="{BB962C8B-B14F-4D97-AF65-F5344CB8AC3E}">
        <p14:creationId xmlns:p14="http://schemas.microsoft.com/office/powerpoint/2010/main" val="156330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onvermel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99FF7C7A-7233-4DA9-8A12-E2FB42F2A25A}"/>
              </a:ext>
            </a:extLst>
          </p:cNvPr>
          <p:cNvSpPr>
            <a:spLocks noGrp="1"/>
          </p:cNvSpPr>
          <p:nvPr>
            <p:ph idx="1"/>
          </p:nvPr>
        </p:nvSpPr>
        <p:spPr>
          <a:xfrm>
            <a:off x="730045" y="1667836"/>
            <a:ext cx="10515600" cy="4351338"/>
          </a:xfrm>
        </p:spPr>
        <p:txBody>
          <a:bodyPr/>
          <a:lstStyle>
            <a:lvl1pPr>
              <a:defRPr>
                <a:solidFill>
                  <a:schemeClr val="bg1"/>
                </a:solidFill>
                <a:latin typeface="Arial" panose="020B0604020202020204" pitchFamily="34" charset="0"/>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5" name="Tijdelijke aanduiding voor afbeelding 6">
            <a:extLst>
              <a:ext uri="{FF2B5EF4-FFF2-40B4-BE49-F238E27FC236}">
                <a16:creationId xmlns:a16="http://schemas.microsoft.com/office/drawing/2014/main" id="{026B182C-E271-4578-B307-B86D45CA412F}"/>
              </a:ext>
            </a:extLst>
          </p:cNvPr>
          <p:cNvPicPr>
            <a:picLocks noChangeAspect="1"/>
          </p:cNvPicPr>
          <p:nvPr userDrawn="1"/>
        </p:nvPicPr>
        <p:blipFill rotWithShape="1">
          <a:blip r:embed="rId3"/>
          <a:srcRect/>
          <a:stretch/>
        </p:blipFill>
        <p:spPr>
          <a:xfrm>
            <a:off x="9299524" y="7863"/>
            <a:ext cx="2872800" cy="619200"/>
          </a:xfrm>
          <a:prstGeom prst="rect">
            <a:avLst/>
          </a:prstGeom>
        </p:spPr>
      </p:pic>
      <p:sp>
        <p:nvSpPr>
          <p:cNvPr id="6" name="Tekstvak 5">
            <a:extLst>
              <a:ext uri="{FF2B5EF4-FFF2-40B4-BE49-F238E27FC236}">
                <a16:creationId xmlns:a16="http://schemas.microsoft.com/office/drawing/2014/main" id="{B717C8D0-5DE7-4BD0-89DF-9B2936C5031A}"/>
              </a:ext>
            </a:extLst>
          </p:cNvPr>
          <p:cNvSpPr txBox="1"/>
          <p:nvPr userDrawn="1"/>
        </p:nvSpPr>
        <p:spPr>
          <a:xfrm>
            <a:off x="730045" y="762729"/>
            <a:ext cx="4267200" cy="769441"/>
          </a:xfrm>
          <a:prstGeom prst="rect">
            <a:avLst/>
          </a:prstGeom>
          <a:noFill/>
        </p:spPr>
        <p:txBody>
          <a:bodyPr wrap="square" rtlCol="0">
            <a:spAutoFit/>
          </a:bodyPr>
          <a:lstStyle/>
          <a:p>
            <a:r>
              <a:rPr lang="nl-NL" sz="4400" kern="1200" dirty="0">
                <a:solidFill>
                  <a:schemeClr val="bg1"/>
                </a:solidFill>
                <a:latin typeface="Arial" panose="020B0604020202020204" pitchFamily="34" charset="0"/>
                <a:ea typeface="+mj-ea"/>
                <a:cs typeface="Arial" panose="020B0604020202020204" pitchFamily="34" charset="0"/>
              </a:rPr>
              <a:t>Bronvermelding</a:t>
            </a:r>
          </a:p>
        </p:txBody>
      </p:sp>
    </p:spTree>
    <p:extLst>
      <p:ext uri="{BB962C8B-B14F-4D97-AF65-F5344CB8AC3E}">
        <p14:creationId xmlns:p14="http://schemas.microsoft.com/office/powerpoint/2010/main" val="1949538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Opdracht met tim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9CA70C-E38F-46E4-A267-73B029063A2E}"/>
              </a:ext>
            </a:extLst>
          </p:cNvPr>
          <p:cNvSpPr>
            <a:spLocks noGrp="1"/>
          </p:cNvSpPr>
          <p:nvPr>
            <p:ph type="title"/>
          </p:nvPr>
        </p:nvSpPr>
        <p:spPr>
          <a:xfrm>
            <a:off x="838200" y="1071488"/>
            <a:ext cx="10515600" cy="619200"/>
          </a:xfrm>
        </p:spPr>
        <p:txBody>
          <a:bodyPr/>
          <a:lstStyle>
            <a:lvl1pPr>
              <a:defRPr sz="4000" i="1">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99FF7C7A-7233-4DA9-8A12-E2FB42F2A25A}"/>
              </a:ext>
            </a:extLst>
          </p:cNvPr>
          <p:cNvSpPr>
            <a:spLocks noGrp="1"/>
          </p:cNvSpPr>
          <p:nvPr>
            <p:ph idx="1"/>
          </p:nvPr>
        </p:nvSpPr>
        <p:spPr>
          <a:xfrm>
            <a:off x="838200" y="2542031"/>
            <a:ext cx="6422136" cy="3863531"/>
          </a:xfrm>
        </p:spPr>
        <p:style>
          <a:lnRef idx="2">
            <a:schemeClr val="accent1"/>
          </a:lnRef>
          <a:fillRef idx="1">
            <a:schemeClr val="lt1"/>
          </a:fillRef>
          <a:effectRef idx="0">
            <a:schemeClr val="accent1"/>
          </a:effectRef>
          <a:fontRef idx="minor">
            <a:schemeClr val="dk1"/>
          </a:fontRef>
        </p:style>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Tijdelijke aanduiding voor afbeelding 6">
            <a:extLst>
              <a:ext uri="{FF2B5EF4-FFF2-40B4-BE49-F238E27FC236}">
                <a16:creationId xmlns:a16="http://schemas.microsoft.com/office/drawing/2014/main" id="{D76A0473-713E-4DE8-9BC1-CB64F61053A3}"/>
              </a:ext>
            </a:extLst>
          </p:cNvPr>
          <p:cNvPicPr>
            <a:picLocks noChangeAspect="1"/>
          </p:cNvPicPr>
          <p:nvPr userDrawn="1"/>
        </p:nvPicPr>
        <p:blipFill rotWithShape="1">
          <a:blip r:embed="rId3"/>
          <a:srcRect/>
          <a:stretch/>
        </p:blipFill>
        <p:spPr>
          <a:xfrm>
            <a:off x="9289699" y="32341"/>
            <a:ext cx="2872800" cy="619200"/>
          </a:xfrm>
          <a:prstGeom prst="rect">
            <a:avLst/>
          </a:prstGeom>
        </p:spPr>
      </p:pic>
      <p:sp>
        <p:nvSpPr>
          <p:cNvPr id="4" name="Rechthoek 3">
            <a:extLst>
              <a:ext uri="{FF2B5EF4-FFF2-40B4-BE49-F238E27FC236}">
                <a16:creationId xmlns:a16="http://schemas.microsoft.com/office/drawing/2014/main" id="{B14FCCCF-791C-483C-8FBA-5145A13CB7F1}"/>
              </a:ext>
            </a:extLst>
          </p:cNvPr>
          <p:cNvSpPr/>
          <p:nvPr userDrawn="1"/>
        </p:nvSpPr>
        <p:spPr>
          <a:xfrm>
            <a:off x="838200" y="1865376"/>
            <a:ext cx="5132832" cy="42976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a:extLst>
              <a:ext uri="{FF2B5EF4-FFF2-40B4-BE49-F238E27FC236}">
                <a16:creationId xmlns:a16="http://schemas.microsoft.com/office/drawing/2014/main" id="{5B13916C-8DCB-4D77-BBE5-0D9183C857A1}"/>
              </a:ext>
            </a:extLst>
          </p:cNvPr>
          <p:cNvSpPr/>
          <p:nvPr userDrawn="1"/>
        </p:nvSpPr>
        <p:spPr>
          <a:xfrm>
            <a:off x="5967984" y="1865376"/>
            <a:ext cx="5132832" cy="42976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a:extLst>
              <a:ext uri="{FF2B5EF4-FFF2-40B4-BE49-F238E27FC236}">
                <a16:creationId xmlns:a16="http://schemas.microsoft.com/office/drawing/2014/main" id="{041240FC-3EEC-47A8-B54F-0B8F16080DD5}"/>
              </a:ext>
            </a:extLst>
          </p:cNvPr>
          <p:cNvSpPr txBox="1"/>
          <p:nvPr userDrawn="1"/>
        </p:nvSpPr>
        <p:spPr>
          <a:xfrm>
            <a:off x="838200" y="363602"/>
            <a:ext cx="5562600" cy="707886"/>
          </a:xfrm>
          <a:prstGeom prst="rect">
            <a:avLst/>
          </a:prstGeom>
          <a:noFill/>
        </p:spPr>
        <p:txBody>
          <a:bodyPr wrap="square" rtlCol="0">
            <a:spAutoFit/>
          </a:bodyPr>
          <a:lstStyle/>
          <a:p>
            <a:r>
              <a:rPr lang="nl-NL" sz="4000" i="0" kern="1200" dirty="0">
                <a:solidFill>
                  <a:schemeClr val="tx1"/>
                </a:solidFill>
                <a:latin typeface="Arial" panose="020B0604020202020204" pitchFamily="34" charset="0"/>
                <a:ea typeface="+mj-ea"/>
                <a:cs typeface="Arial" panose="020B0604020202020204" pitchFamily="34" charset="0"/>
              </a:rPr>
              <a:t>Opdracht:</a:t>
            </a:r>
          </a:p>
        </p:txBody>
      </p:sp>
    </p:spTree>
    <p:extLst>
      <p:ext uri="{BB962C8B-B14F-4D97-AF65-F5344CB8AC3E}">
        <p14:creationId xmlns:p14="http://schemas.microsoft.com/office/powerpoint/2010/main" val="1939138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Opdrac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9CA70C-E38F-46E4-A267-73B029063A2E}"/>
              </a:ext>
            </a:extLst>
          </p:cNvPr>
          <p:cNvSpPr>
            <a:spLocks noGrp="1"/>
          </p:cNvSpPr>
          <p:nvPr>
            <p:ph type="title"/>
          </p:nvPr>
        </p:nvSpPr>
        <p:spPr>
          <a:xfrm>
            <a:off x="838200" y="1071488"/>
            <a:ext cx="10515600" cy="619200"/>
          </a:xfrm>
        </p:spPr>
        <p:txBody>
          <a:bodyPr/>
          <a:lstStyle>
            <a:lvl1pPr>
              <a:defRPr sz="4000" i="1">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99FF7C7A-7233-4DA9-8A12-E2FB42F2A25A}"/>
              </a:ext>
            </a:extLst>
          </p:cNvPr>
          <p:cNvSpPr>
            <a:spLocks noGrp="1"/>
          </p:cNvSpPr>
          <p:nvPr>
            <p:ph idx="1"/>
          </p:nvPr>
        </p:nvSpPr>
        <p:spPr>
          <a:xfrm>
            <a:off x="838200" y="2542031"/>
            <a:ext cx="6422136" cy="3863531"/>
          </a:xfrm>
        </p:spPr>
        <p:style>
          <a:lnRef idx="2">
            <a:schemeClr val="accent1"/>
          </a:lnRef>
          <a:fillRef idx="1">
            <a:schemeClr val="lt1"/>
          </a:fillRef>
          <a:effectRef idx="0">
            <a:schemeClr val="accent1"/>
          </a:effectRef>
          <a:fontRef idx="minor">
            <a:schemeClr val="dk1"/>
          </a:fontRef>
        </p:style>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7" name="Tijdelijke aanduiding voor afbeelding 6">
            <a:extLst>
              <a:ext uri="{FF2B5EF4-FFF2-40B4-BE49-F238E27FC236}">
                <a16:creationId xmlns:a16="http://schemas.microsoft.com/office/drawing/2014/main" id="{D76A0473-713E-4DE8-9BC1-CB64F61053A3}"/>
              </a:ext>
            </a:extLst>
          </p:cNvPr>
          <p:cNvPicPr>
            <a:picLocks noChangeAspect="1"/>
          </p:cNvPicPr>
          <p:nvPr userDrawn="1"/>
        </p:nvPicPr>
        <p:blipFill rotWithShape="1">
          <a:blip r:embed="rId3"/>
          <a:srcRect/>
          <a:stretch/>
        </p:blipFill>
        <p:spPr>
          <a:xfrm>
            <a:off x="9289699" y="32341"/>
            <a:ext cx="2872800" cy="619200"/>
          </a:xfrm>
          <a:prstGeom prst="rect">
            <a:avLst/>
          </a:prstGeom>
        </p:spPr>
      </p:pic>
      <p:sp>
        <p:nvSpPr>
          <p:cNvPr id="5" name="Tekstvak 4">
            <a:extLst>
              <a:ext uri="{FF2B5EF4-FFF2-40B4-BE49-F238E27FC236}">
                <a16:creationId xmlns:a16="http://schemas.microsoft.com/office/drawing/2014/main" id="{041240FC-3EEC-47A8-B54F-0B8F16080DD5}"/>
              </a:ext>
            </a:extLst>
          </p:cNvPr>
          <p:cNvSpPr txBox="1"/>
          <p:nvPr userDrawn="1"/>
        </p:nvSpPr>
        <p:spPr>
          <a:xfrm>
            <a:off x="838200" y="363602"/>
            <a:ext cx="5562600" cy="707886"/>
          </a:xfrm>
          <a:prstGeom prst="rect">
            <a:avLst/>
          </a:prstGeom>
          <a:noFill/>
        </p:spPr>
        <p:txBody>
          <a:bodyPr wrap="square" rtlCol="0">
            <a:spAutoFit/>
          </a:bodyPr>
          <a:lstStyle/>
          <a:p>
            <a:r>
              <a:rPr lang="nl-NL" sz="4000" i="0" kern="1200" dirty="0">
                <a:solidFill>
                  <a:schemeClr val="tx1"/>
                </a:solidFill>
                <a:latin typeface="Arial" panose="020B0604020202020204" pitchFamily="34" charset="0"/>
                <a:ea typeface="+mj-ea"/>
                <a:cs typeface="Arial" panose="020B0604020202020204" pitchFamily="34" charset="0"/>
              </a:rPr>
              <a:t>Opdracht:</a:t>
            </a:r>
          </a:p>
        </p:txBody>
      </p:sp>
    </p:spTree>
    <p:extLst>
      <p:ext uri="{BB962C8B-B14F-4D97-AF65-F5344CB8AC3E}">
        <p14:creationId xmlns:p14="http://schemas.microsoft.com/office/powerpoint/2010/main" val="1952671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el en object blauw">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9CA70C-E38F-46E4-A267-73B029063A2E}"/>
              </a:ext>
            </a:extLst>
          </p:cNvPr>
          <p:cNvSpPr>
            <a:spLocks noGrp="1"/>
          </p:cNvSpPr>
          <p:nvPr>
            <p:ph type="title"/>
          </p:nvPr>
        </p:nvSpPr>
        <p:spPr/>
        <p:txBody>
          <a:bodyPr/>
          <a:lstStyle>
            <a:lvl1pPr>
              <a:defRPr>
                <a:solidFill>
                  <a:schemeClr val="bg1"/>
                </a:solidFill>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99FF7C7A-7233-4DA9-8A12-E2FB42F2A25A}"/>
              </a:ext>
            </a:extLst>
          </p:cNvPr>
          <p:cNvSpPr>
            <a:spLocks noGrp="1"/>
          </p:cNvSpPr>
          <p:nvPr>
            <p:ph idx="1"/>
          </p:nvPr>
        </p:nvSpPr>
        <p:spPr/>
        <p:txBody>
          <a:bodyPr/>
          <a:lstStyle>
            <a:lvl1pPr>
              <a:defRPr>
                <a:solidFill>
                  <a:schemeClr val="bg1"/>
                </a:solidFill>
                <a:latin typeface="Arial" panose="020B0604020202020204" pitchFamily="34" charset="0"/>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Tree>
    <p:extLst>
      <p:ext uri="{BB962C8B-B14F-4D97-AF65-F5344CB8AC3E}">
        <p14:creationId xmlns:p14="http://schemas.microsoft.com/office/powerpoint/2010/main" val="805376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74084C-8504-435B-835C-A19CAA8ECDE3}"/>
              </a:ext>
            </a:extLst>
          </p:cNvPr>
          <p:cNvSpPr>
            <a:spLocks noGrp="1"/>
          </p:cNvSpPr>
          <p:nvPr>
            <p:ph type="title"/>
          </p:nvPr>
        </p:nvSpPr>
        <p:spPr>
          <a:xfrm>
            <a:off x="831850" y="1709738"/>
            <a:ext cx="10515600" cy="2852737"/>
          </a:xfrm>
        </p:spPr>
        <p:txBody>
          <a:bodyPr anchor="b"/>
          <a:lstStyle>
            <a:lvl1pPr>
              <a:defRPr sz="6000" b="1">
                <a:solidFill>
                  <a:srgbClr val="24157B"/>
                </a:solidFill>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tekst 2">
            <a:extLst>
              <a:ext uri="{FF2B5EF4-FFF2-40B4-BE49-F238E27FC236}">
                <a16:creationId xmlns:a16="http://schemas.microsoft.com/office/drawing/2014/main" id="{6DEA389B-9C1E-4803-9FBE-19A91B7D9290}"/>
              </a:ext>
            </a:extLst>
          </p:cNvPr>
          <p:cNvSpPr>
            <a:spLocks noGrp="1"/>
          </p:cNvSpPr>
          <p:nvPr>
            <p:ph type="body" idx="1"/>
          </p:nvPr>
        </p:nvSpPr>
        <p:spPr>
          <a:xfrm>
            <a:off x="831850" y="4589463"/>
            <a:ext cx="10515600" cy="1500187"/>
          </a:xfrm>
        </p:spPr>
        <p:txBody>
          <a:bodyPr/>
          <a:lstStyle>
            <a:lvl1pPr marL="0" indent="0">
              <a:buNone/>
              <a:defRPr sz="2400">
                <a:solidFill>
                  <a:srgbClr val="66BFEB"/>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pic>
        <p:nvPicPr>
          <p:cNvPr id="7" name="Tijdelijke aanduiding voor afbeelding 6">
            <a:extLst>
              <a:ext uri="{FF2B5EF4-FFF2-40B4-BE49-F238E27FC236}">
                <a16:creationId xmlns:a16="http://schemas.microsoft.com/office/drawing/2014/main" id="{FC854893-8C5C-47EC-8354-64E9B9BB3922}"/>
              </a:ext>
            </a:extLst>
          </p:cNvPr>
          <p:cNvPicPr>
            <a:picLocks noChangeAspect="1"/>
          </p:cNvPicPr>
          <p:nvPr userDrawn="1"/>
        </p:nvPicPr>
        <p:blipFill rotWithShape="1">
          <a:blip r:embed="rId3"/>
          <a:srcRect/>
          <a:stretch/>
        </p:blipFill>
        <p:spPr>
          <a:xfrm>
            <a:off x="9289699" y="32341"/>
            <a:ext cx="2872800" cy="619200"/>
          </a:xfrm>
          <a:prstGeom prst="rect">
            <a:avLst/>
          </a:prstGeom>
        </p:spPr>
      </p:pic>
      <p:pic>
        <p:nvPicPr>
          <p:cNvPr id="5" name="Afbeelding 4">
            <a:extLst>
              <a:ext uri="{FF2B5EF4-FFF2-40B4-BE49-F238E27FC236}">
                <a16:creationId xmlns:a16="http://schemas.microsoft.com/office/drawing/2014/main" id="{BBB469EC-DCC6-49CD-BDF8-0340409C628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31850" y="284054"/>
            <a:ext cx="5301763" cy="1425684"/>
          </a:xfrm>
          <a:prstGeom prst="rect">
            <a:avLst/>
          </a:prstGeom>
        </p:spPr>
      </p:pic>
    </p:spTree>
    <p:extLst>
      <p:ext uri="{BB962C8B-B14F-4D97-AF65-F5344CB8AC3E}">
        <p14:creationId xmlns:p14="http://schemas.microsoft.com/office/powerpoint/2010/main" val="2181056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Inhoud van twe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A1223-7C03-4F60-BDE7-F70D51483D39}"/>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stijl te bewerken</a:t>
            </a:r>
            <a:endParaRPr lang="nl-NL" dirty="0"/>
          </a:p>
        </p:txBody>
      </p:sp>
      <p:sp>
        <p:nvSpPr>
          <p:cNvPr id="3" name="Tijdelijke aanduiding voor inhoud 2">
            <a:extLst>
              <a:ext uri="{FF2B5EF4-FFF2-40B4-BE49-F238E27FC236}">
                <a16:creationId xmlns:a16="http://schemas.microsoft.com/office/drawing/2014/main" id="{D3F5337F-A486-4BDB-94F6-26EC1A28D5BA}"/>
              </a:ext>
            </a:extLst>
          </p:cNvPr>
          <p:cNvSpPr>
            <a:spLocks noGrp="1"/>
          </p:cNvSpPr>
          <p:nvPr>
            <p:ph sz="half" idx="1"/>
          </p:nvPr>
        </p:nvSpPr>
        <p:spPr>
          <a:xfrm>
            <a:off x="838200" y="1825625"/>
            <a:ext cx="51816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a:extLst>
              <a:ext uri="{FF2B5EF4-FFF2-40B4-BE49-F238E27FC236}">
                <a16:creationId xmlns:a16="http://schemas.microsoft.com/office/drawing/2014/main" id="{19D3E00D-6926-40E6-A2FF-725A29FBDB82}"/>
              </a:ext>
            </a:extLst>
          </p:cNvPr>
          <p:cNvSpPr>
            <a:spLocks noGrp="1"/>
          </p:cNvSpPr>
          <p:nvPr>
            <p:ph sz="half" idx="2"/>
          </p:nvPr>
        </p:nvSpPr>
        <p:spPr>
          <a:xfrm>
            <a:off x="6172200" y="1825625"/>
            <a:ext cx="5181600" cy="435133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NL" dirty="0"/>
          </a:p>
        </p:txBody>
      </p:sp>
      <p:pic>
        <p:nvPicPr>
          <p:cNvPr id="8" name="Tijdelijke aanduiding voor afbeelding 6">
            <a:extLst>
              <a:ext uri="{FF2B5EF4-FFF2-40B4-BE49-F238E27FC236}">
                <a16:creationId xmlns:a16="http://schemas.microsoft.com/office/drawing/2014/main" id="{CEC925CB-7B0B-4984-BB7A-640CBEB062EE}"/>
              </a:ext>
            </a:extLst>
          </p:cNvPr>
          <p:cNvPicPr>
            <a:picLocks noChangeAspect="1"/>
          </p:cNvPicPr>
          <p:nvPr userDrawn="1"/>
        </p:nvPicPr>
        <p:blipFill rotWithShape="1">
          <a:blip r:embed="rId3"/>
          <a:srcRect/>
          <a:stretch/>
        </p:blipFill>
        <p:spPr>
          <a:xfrm>
            <a:off x="9289699" y="32341"/>
            <a:ext cx="2872800" cy="619200"/>
          </a:xfrm>
          <a:prstGeom prst="rect">
            <a:avLst/>
          </a:prstGeom>
        </p:spPr>
      </p:pic>
    </p:spTree>
    <p:extLst>
      <p:ext uri="{BB962C8B-B14F-4D97-AF65-F5344CB8AC3E}">
        <p14:creationId xmlns:p14="http://schemas.microsoft.com/office/powerpoint/2010/main" val="1216621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A0FB13B-27E4-4517-891F-4DC791A968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0195DC09-7435-43DA-8AD2-5B1C37E935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BD9C03CE-AA68-4D5C-860B-71754B74A79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0A625-050B-4773-B6F1-90CFF9F81BFD}" type="datetimeFigureOut">
              <a:rPr lang="nl-NL" smtClean="0"/>
              <a:t>19-5-2022</a:t>
            </a:fld>
            <a:endParaRPr lang="nl-NL"/>
          </a:p>
        </p:txBody>
      </p:sp>
      <p:sp>
        <p:nvSpPr>
          <p:cNvPr id="5" name="Tijdelijke aanduiding voor voettekst 4">
            <a:extLst>
              <a:ext uri="{FF2B5EF4-FFF2-40B4-BE49-F238E27FC236}">
                <a16:creationId xmlns:a16="http://schemas.microsoft.com/office/drawing/2014/main" id="{104A50E7-D604-4652-A89D-23228CFEFD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F5CE87E-06DE-479B-A12F-51584DFFE6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2F576-4CB6-4EC5-A5B2-4E6D59556953}" type="slidenum">
              <a:rPr lang="nl-NL" smtClean="0"/>
              <a:t>‹nr.›</a:t>
            </a:fld>
            <a:endParaRPr lang="nl-NL"/>
          </a:p>
        </p:txBody>
      </p:sp>
    </p:spTree>
    <p:extLst>
      <p:ext uri="{BB962C8B-B14F-4D97-AF65-F5344CB8AC3E}">
        <p14:creationId xmlns:p14="http://schemas.microsoft.com/office/powerpoint/2010/main" val="35542764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2" r:id="rId4"/>
    <p:sldLayoutId id="2147483661" r:id="rId5"/>
    <p:sldLayoutId id="2147483664" r:id="rId6"/>
    <p:sldLayoutId id="2147483660" r:id="rId7"/>
    <p:sldLayoutId id="2147483651" r:id="rId8"/>
    <p:sldLayoutId id="2147483652" r:id="rId9"/>
    <p:sldLayoutId id="2147483653" r:id="rId10"/>
    <p:sldLayoutId id="2147483654" r:id="rId11"/>
    <p:sldLayoutId id="2147483655" r:id="rId12"/>
    <p:sldLayoutId id="2147483656" r:id="rId13"/>
    <p:sldLayoutId id="2147483657" r:id="rId14"/>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39BFCF-9D5D-46B8-BBC6-89FBD7BC12A6}"/>
              </a:ext>
            </a:extLst>
          </p:cNvPr>
          <p:cNvSpPr>
            <a:spLocks noGrp="1"/>
          </p:cNvSpPr>
          <p:nvPr>
            <p:ph type="ctrTitle"/>
          </p:nvPr>
        </p:nvSpPr>
        <p:spPr>
          <a:xfrm>
            <a:off x="435864" y="1131507"/>
            <a:ext cx="9144000" cy="2387600"/>
          </a:xfrm>
        </p:spPr>
        <p:txBody>
          <a:bodyPr/>
          <a:lstStyle/>
          <a:p>
            <a:pPr algn="l"/>
            <a:r>
              <a:rPr lang="nl-NL" dirty="0">
                <a:solidFill>
                  <a:schemeClr val="bg1"/>
                </a:solidFill>
              </a:rPr>
              <a:t>Workshop commissarissen</a:t>
            </a:r>
            <a:endParaRPr lang="nl-NL" b="1" dirty="0">
              <a:solidFill>
                <a:schemeClr val="bg1"/>
              </a:solidFill>
              <a:latin typeface="Arial" panose="020B0604020202020204" pitchFamily="34" charset="0"/>
              <a:cs typeface="Arial" panose="020B0604020202020204" pitchFamily="34" charset="0"/>
            </a:endParaRPr>
          </a:p>
        </p:txBody>
      </p:sp>
      <p:sp>
        <p:nvSpPr>
          <p:cNvPr id="3" name="Ondertitel 2">
            <a:extLst>
              <a:ext uri="{FF2B5EF4-FFF2-40B4-BE49-F238E27FC236}">
                <a16:creationId xmlns:a16="http://schemas.microsoft.com/office/drawing/2014/main" id="{1CEFB6F0-354D-4F68-ACA7-3540BE243A22}"/>
              </a:ext>
            </a:extLst>
          </p:cNvPr>
          <p:cNvSpPr>
            <a:spLocks noGrp="1"/>
          </p:cNvSpPr>
          <p:nvPr>
            <p:ph type="subTitle" idx="1"/>
          </p:nvPr>
        </p:nvSpPr>
        <p:spPr>
          <a:xfrm>
            <a:off x="435864" y="3578194"/>
            <a:ext cx="9144000" cy="1655762"/>
          </a:xfrm>
        </p:spPr>
        <p:txBody>
          <a:bodyPr>
            <a:normAutofit/>
          </a:bodyPr>
          <a:lstStyle/>
          <a:p>
            <a:pPr algn="l"/>
            <a:r>
              <a:rPr lang="nl-NL" sz="2000" dirty="0">
                <a:solidFill>
                  <a:schemeClr val="bg1">
                    <a:lumMod val="75000"/>
                  </a:schemeClr>
                </a:solidFill>
                <a:latin typeface="Arial"/>
                <a:ea typeface="ＭＳ Ｐゴシック" charset="-128"/>
                <a:cs typeface="Arial"/>
              </a:rPr>
              <a:t>Workshop Van goeden huize</a:t>
            </a:r>
          </a:p>
          <a:p>
            <a:pPr algn="l"/>
            <a:r>
              <a:rPr lang="nl-NL" sz="2000" dirty="0">
                <a:latin typeface="Arial"/>
                <a:ea typeface="ＭＳ Ｐゴシック" charset="-128"/>
                <a:cs typeface="Arial"/>
              </a:rPr>
              <a:t>Donderdag 19 mei 2022</a:t>
            </a:r>
          </a:p>
          <a:p>
            <a:pPr algn="l"/>
            <a:r>
              <a:rPr lang="nl-NL" sz="2000" dirty="0">
                <a:solidFill>
                  <a:schemeClr val="bg1">
                    <a:lumMod val="75000"/>
                  </a:schemeClr>
                </a:solidFill>
                <a:latin typeface="Arial"/>
                <a:ea typeface="ＭＳ Ｐゴシック" charset="-128"/>
                <a:cs typeface="Arial"/>
              </a:rPr>
              <a:t>Frank Jan de Graaf en Gert de Jong</a:t>
            </a:r>
          </a:p>
        </p:txBody>
      </p:sp>
      <p:pic>
        <p:nvPicPr>
          <p:cNvPr id="4" name="Afbeelding 3">
            <a:extLst>
              <a:ext uri="{FF2B5EF4-FFF2-40B4-BE49-F238E27FC236}">
                <a16:creationId xmlns:a16="http://schemas.microsoft.com/office/drawing/2014/main" id="{4CC44D1F-30E8-4D9E-A816-BAE34786F6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678" y="170928"/>
            <a:ext cx="5301763" cy="1425684"/>
          </a:xfrm>
          <a:prstGeom prst="rect">
            <a:avLst/>
          </a:prstGeom>
        </p:spPr>
      </p:pic>
    </p:spTree>
    <p:extLst>
      <p:ext uri="{BB962C8B-B14F-4D97-AF65-F5344CB8AC3E}">
        <p14:creationId xmlns:p14="http://schemas.microsoft.com/office/powerpoint/2010/main" val="2687876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E0260F1-3247-450F-84B7-0C54942BFCBB}"/>
              </a:ext>
            </a:extLst>
          </p:cNvPr>
          <p:cNvSpPr>
            <a:spLocks noGrp="1"/>
          </p:cNvSpPr>
          <p:nvPr>
            <p:ph type="title"/>
          </p:nvPr>
        </p:nvSpPr>
        <p:spPr/>
        <p:txBody>
          <a:bodyPr>
            <a:normAutofit fontScale="90000"/>
          </a:bodyPr>
          <a:lstStyle/>
          <a:p>
            <a:r>
              <a:rPr lang="nl-NL" dirty="0"/>
              <a:t>Vul de vragenlijst (positioneringscan) in</a:t>
            </a:r>
          </a:p>
        </p:txBody>
      </p:sp>
      <p:sp>
        <p:nvSpPr>
          <p:cNvPr id="5" name="Tijdelijke aanduiding voor inhoud 4">
            <a:extLst>
              <a:ext uri="{FF2B5EF4-FFF2-40B4-BE49-F238E27FC236}">
                <a16:creationId xmlns:a16="http://schemas.microsoft.com/office/drawing/2014/main" id="{8DD062CF-525F-418B-8588-1D41C1EDCC8A}"/>
              </a:ext>
            </a:extLst>
          </p:cNvPr>
          <p:cNvSpPr>
            <a:spLocks noGrp="1"/>
          </p:cNvSpPr>
          <p:nvPr>
            <p:ph idx="1"/>
          </p:nvPr>
        </p:nvSpPr>
        <p:spPr>
          <a:xfrm>
            <a:off x="838200" y="2542031"/>
            <a:ext cx="7637206" cy="3863531"/>
          </a:xfrm>
        </p:spPr>
        <p:txBody>
          <a:bodyPr/>
          <a:lstStyle/>
          <a:p>
            <a:r>
              <a:rPr lang="nl-NL" dirty="0"/>
              <a:t>Vier vragen over de rol ocf en rvc</a:t>
            </a:r>
          </a:p>
          <a:p>
            <a:r>
              <a:rPr lang="nl-NL" dirty="0"/>
              <a:t>Kruis het best passende antwoord aan</a:t>
            </a:r>
          </a:p>
          <a:p>
            <a:r>
              <a:rPr lang="nl-NL" dirty="0"/>
              <a:t>Geredeneerd vanuit uw eigen praktijksituatie</a:t>
            </a:r>
          </a:p>
        </p:txBody>
      </p:sp>
      <p:sp>
        <p:nvSpPr>
          <p:cNvPr id="6" name="Rechthoek 5">
            <a:extLst>
              <a:ext uri="{FF2B5EF4-FFF2-40B4-BE49-F238E27FC236}">
                <a16:creationId xmlns:a16="http://schemas.microsoft.com/office/drawing/2014/main" id="{7B604392-10F5-4729-88E6-8BDF0EB2EA30}"/>
              </a:ext>
            </a:extLst>
          </p:cNvPr>
          <p:cNvSpPr/>
          <p:nvPr/>
        </p:nvSpPr>
        <p:spPr>
          <a:xfrm>
            <a:off x="838200" y="1872343"/>
            <a:ext cx="10247811" cy="4093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5 minuten</a:t>
            </a:r>
          </a:p>
        </p:txBody>
      </p:sp>
    </p:spTree>
    <p:extLst>
      <p:ext uri="{BB962C8B-B14F-4D97-AF65-F5344CB8AC3E}">
        <p14:creationId xmlns:p14="http://schemas.microsoft.com/office/powerpoint/2010/main" val="3417981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299800"/>
                                        <p:tgtEl>
                                          <p:spTgt spid="6"/>
                                        </p:tgtEl>
                                      </p:cBhvr>
                                    </p:animEffect>
                                    <p:set>
                                      <p:cBhvr>
                                        <p:cTn id="7" dur="1" fill="hold">
                                          <p:stCondLst>
                                            <p:cond delay="2997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53A89C37-C7C9-42ED-8D42-7F0AEC2B14EA}"/>
              </a:ext>
            </a:extLst>
          </p:cNvPr>
          <p:cNvSpPr>
            <a:spLocks noGrp="1"/>
          </p:cNvSpPr>
          <p:nvPr>
            <p:ph type="title"/>
          </p:nvPr>
        </p:nvSpPr>
        <p:spPr/>
        <p:txBody>
          <a:bodyPr/>
          <a:lstStyle/>
          <a:p>
            <a:r>
              <a:rPr lang="nl-NL" dirty="0"/>
              <a:t>Puntentoekenning</a:t>
            </a:r>
          </a:p>
        </p:txBody>
      </p:sp>
      <p:sp>
        <p:nvSpPr>
          <p:cNvPr id="5" name="Tijdelijke aanduiding voor inhoud 4">
            <a:extLst>
              <a:ext uri="{FF2B5EF4-FFF2-40B4-BE49-F238E27FC236}">
                <a16:creationId xmlns:a16="http://schemas.microsoft.com/office/drawing/2014/main" id="{95352142-E6F5-4ABC-9A74-0C372B1319E1}"/>
              </a:ext>
            </a:extLst>
          </p:cNvPr>
          <p:cNvSpPr>
            <a:spLocks noGrp="1"/>
          </p:cNvSpPr>
          <p:nvPr>
            <p:ph idx="1"/>
          </p:nvPr>
        </p:nvSpPr>
        <p:spPr>
          <a:xfrm>
            <a:off x="853440" y="1825625"/>
            <a:ext cx="10515600" cy="4351338"/>
          </a:xfrm>
        </p:spPr>
        <p:txBody>
          <a:bodyPr/>
          <a:lstStyle/>
          <a:p>
            <a:r>
              <a:rPr lang="nl-NL" dirty="0"/>
              <a:t>Ken de punten toe</a:t>
            </a:r>
          </a:p>
          <a:p>
            <a:r>
              <a:rPr lang="nl-NL" dirty="0"/>
              <a:t>Bereken de score</a:t>
            </a:r>
          </a:p>
          <a:p>
            <a:pPr lvl="1"/>
            <a:r>
              <a:rPr lang="nl-NL" dirty="0"/>
              <a:t>Op grond van volgende dia</a:t>
            </a:r>
          </a:p>
          <a:p>
            <a:endParaRPr lang="nl-NL" dirty="0"/>
          </a:p>
          <a:p>
            <a:r>
              <a:rPr lang="nl-NL" dirty="0"/>
              <a:t>Waar ziet u mogelijkheid tot verbetering?</a:t>
            </a:r>
          </a:p>
        </p:txBody>
      </p:sp>
    </p:spTree>
    <p:extLst>
      <p:ext uri="{BB962C8B-B14F-4D97-AF65-F5344CB8AC3E}">
        <p14:creationId xmlns:p14="http://schemas.microsoft.com/office/powerpoint/2010/main" val="26329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0E27FE-EA61-4DA0-BADC-0068DCEA1596}"/>
              </a:ext>
            </a:extLst>
          </p:cNvPr>
          <p:cNvSpPr>
            <a:spLocks noGrp="1"/>
          </p:cNvSpPr>
          <p:nvPr>
            <p:ph type="title"/>
          </p:nvPr>
        </p:nvSpPr>
        <p:spPr/>
        <p:txBody>
          <a:bodyPr/>
          <a:lstStyle/>
          <a:p>
            <a:r>
              <a:rPr lang="nl-NL" dirty="0"/>
              <a:t>Puntentoekenning</a:t>
            </a:r>
          </a:p>
        </p:txBody>
      </p:sp>
      <p:graphicFrame>
        <p:nvGraphicFramePr>
          <p:cNvPr id="5" name="Tijdelijke aanduiding voor inhoud 3">
            <a:extLst>
              <a:ext uri="{FF2B5EF4-FFF2-40B4-BE49-F238E27FC236}">
                <a16:creationId xmlns:a16="http://schemas.microsoft.com/office/drawing/2014/main" id="{8C65E53A-EA41-4ED0-9632-AA2C48E638A5}"/>
              </a:ext>
            </a:extLst>
          </p:cNvPr>
          <p:cNvGraphicFramePr>
            <a:graphicFrameLocks/>
          </p:cNvGraphicFramePr>
          <p:nvPr>
            <p:extLst>
              <p:ext uri="{D42A27DB-BD31-4B8C-83A1-F6EECF244321}">
                <p14:modId xmlns:p14="http://schemas.microsoft.com/office/powerpoint/2010/main" val="2607472905"/>
              </p:ext>
            </p:extLst>
          </p:nvPr>
        </p:nvGraphicFramePr>
        <p:xfrm>
          <a:off x="829654" y="1664631"/>
          <a:ext cx="10515600" cy="4930796"/>
        </p:xfrm>
        <a:graphic>
          <a:graphicData uri="http://schemas.openxmlformats.org/drawingml/2006/table">
            <a:tbl>
              <a:tblPr bandRow="1">
                <a:tableStyleId>{5C22544A-7EE6-4342-B048-85BDC9FD1C3A}</a:tableStyleId>
              </a:tblPr>
              <a:tblGrid>
                <a:gridCol w="9035374">
                  <a:extLst>
                    <a:ext uri="{9D8B030D-6E8A-4147-A177-3AD203B41FA5}">
                      <a16:colId xmlns:a16="http://schemas.microsoft.com/office/drawing/2014/main" val="3377508293"/>
                    </a:ext>
                  </a:extLst>
                </a:gridCol>
                <a:gridCol w="1480226">
                  <a:extLst>
                    <a:ext uri="{9D8B030D-6E8A-4147-A177-3AD203B41FA5}">
                      <a16:colId xmlns:a16="http://schemas.microsoft.com/office/drawing/2014/main" val="3892615376"/>
                    </a:ext>
                  </a:extLst>
                </a:gridCol>
              </a:tblGrid>
              <a:tr h="257633">
                <a:tc>
                  <a:txBody>
                    <a:bodyPr/>
                    <a:lstStyle/>
                    <a:p>
                      <a:pPr marR="21590">
                        <a:lnSpc>
                          <a:spcPct val="107000"/>
                        </a:lnSpc>
                        <a:spcAft>
                          <a:spcPts val="800"/>
                        </a:spcAft>
                      </a:pPr>
                      <a:r>
                        <a:rPr lang="nl-NL" sz="1400" dirty="0">
                          <a:effectLst/>
                        </a:rPr>
                        <a:t>OCF wordt door de RvC uitsluitend bevraagd op meest urgente vraagstukken.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tc>
                <a:extLst>
                  <a:ext uri="{0D108BD9-81ED-4DB2-BD59-A6C34878D82A}">
                    <a16:rowId xmlns:a16="http://schemas.microsoft.com/office/drawing/2014/main" val="2573899200"/>
                  </a:ext>
                </a:extLst>
              </a:tr>
              <a:tr h="257633">
                <a:tc>
                  <a:txBody>
                    <a:bodyPr/>
                    <a:lstStyle/>
                    <a:p>
                      <a:pPr marR="21590">
                        <a:lnSpc>
                          <a:spcPct val="107000"/>
                        </a:lnSpc>
                        <a:spcAft>
                          <a:spcPts val="800"/>
                        </a:spcAft>
                      </a:pPr>
                      <a:r>
                        <a:rPr lang="nl-NL" sz="1400" dirty="0">
                          <a:effectLst/>
                        </a:rPr>
                        <a:t>OCF wordt door de RvC bevraagd op alle relevante vraagstukken.</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3019919790"/>
                  </a:ext>
                </a:extLst>
              </a:tr>
              <a:tr h="257633">
                <a:tc>
                  <a:txBody>
                    <a:bodyPr/>
                    <a:lstStyle/>
                    <a:p>
                      <a:pPr marR="21590">
                        <a:lnSpc>
                          <a:spcPct val="107000"/>
                        </a:lnSpc>
                        <a:spcAft>
                          <a:spcPts val="800"/>
                        </a:spcAft>
                      </a:pPr>
                      <a:r>
                        <a:rPr lang="nl-NL" sz="1400" dirty="0">
                          <a:effectLst/>
                        </a:rPr>
                        <a:t>De OCF en de RvC informeren elkaar wederzijds.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tc>
                <a:extLst>
                  <a:ext uri="{0D108BD9-81ED-4DB2-BD59-A6C34878D82A}">
                    <a16:rowId xmlns:a16="http://schemas.microsoft.com/office/drawing/2014/main" val="2587509984"/>
                  </a:ext>
                </a:extLst>
              </a:tr>
              <a:tr h="257633">
                <a:tc>
                  <a:txBody>
                    <a:bodyPr/>
                    <a:lstStyle/>
                    <a:p>
                      <a:pPr marR="21590" algn="r">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gn="r">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65701364"/>
                  </a:ext>
                </a:extLst>
              </a:tr>
              <a:tr h="257633">
                <a:tc>
                  <a:txBody>
                    <a:bodyPr/>
                    <a:lstStyle/>
                    <a:p>
                      <a:pPr marR="21590">
                        <a:lnSpc>
                          <a:spcPct val="107000"/>
                        </a:lnSpc>
                        <a:spcAft>
                          <a:spcPts val="800"/>
                        </a:spcAft>
                      </a:pPr>
                      <a:r>
                        <a:rPr lang="nl-NL" sz="1400" dirty="0">
                          <a:effectLst/>
                        </a:rPr>
                        <a:t>De OCF neemt niet deel aan vergaderingen van de RvC.</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tc>
                <a:extLst>
                  <a:ext uri="{0D108BD9-81ED-4DB2-BD59-A6C34878D82A}">
                    <a16:rowId xmlns:a16="http://schemas.microsoft.com/office/drawing/2014/main" val="4233260105"/>
                  </a:ext>
                </a:extLst>
              </a:tr>
              <a:tr h="257633">
                <a:tc>
                  <a:txBody>
                    <a:bodyPr/>
                    <a:lstStyle/>
                    <a:p>
                      <a:pPr marR="21590">
                        <a:lnSpc>
                          <a:spcPct val="107000"/>
                        </a:lnSpc>
                        <a:spcAft>
                          <a:spcPts val="800"/>
                        </a:spcAft>
                      </a:pPr>
                      <a:r>
                        <a:rPr lang="nl-NL" sz="1400" dirty="0">
                          <a:effectLst/>
                        </a:rPr>
                        <a:t>De OCF neemt uitsluitend deel aan vergaderingen van de AC.</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1456995147"/>
                  </a:ext>
                </a:extLst>
              </a:tr>
              <a:tr h="257633">
                <a:tc>
                  <a:txBody>
                    <a:bodyPr/>
                    <a:lstStyle/>
                    <a:p>
                      <a:pPr marR="21590">
                        <a:lnSpc>
                          <a:spcPct val="107000"/>
                        </a:lnSpc>
                        <a:spcAft>
                          <a:spcPts val="800"/>
                        </a:spcAft>
                      </a:pPr>
                      <a:r>
                        <a:rPr lang="nl-NL" sz="1400" dirty="0">
                          <a:effectLst/>
                        </a:rPr>
                        <a:t>De OCF neemt deel aan vergadering met de RvC, waarbij iedere keer de bestuurder aanwezig is.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745720462"/>
                  </a:ext>
                </a:extLst>
              </a:tr>
              <a:tr h="527189">
                <a:tc>
                  <a:txBody>
                    <a:bodyPr/>
                    <a:lstStyle/>
                    <a:p>
                      <a:pPr marR="21590">
                        <a:lnSpc>
                          <a:spcPct val="107000"/>
                        </a:lnSpc>
                        <a:spcAft>
                          <a:spcPts val="800"/>
                        </a:spcAft>
                      </a:pPr>
                      <a:r>
                        <a:rPr lang="nl-NL" sz="1400" dirty="0">
                          <a:effectLst/>
                        </a:rPr>
                        <a:t>De OCF neemt deel aan vergaderingen van de RvC waarbij de bestuurder aanwezig is. Daarnaast zijn er aparte vergadering(en) met de RvC zonder bestuurder.</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tc>
                <a:extLst>
                  <a:ext uri="{0D108BD9-81ED-4DB2-BD59-A6C34878D82A}">
                    <a16:rowId xmlns:a16="http://schemas.microsoft.com/office/drawing/2014/main" val="2469770566"/>
                  </a:ext>
                </a:extLst>
              </a:tr>
              <a:tr h="257633">
                <a:tc>
                  <a:txBody>
                    <a:bodyPr/>
                    <a:lstStyle/>
                    <a:p>
                      <a:pPr marR="21590" algn="r">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gn="r">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779775"/>
                  </a:ext>
                </a:extLst>
              </a:tr>
              <a:tr h="257633">
                <a:tc>
                  <a:txBody>
                    <a:bodyPr/>
                    <a:lstStyle/>
                    <a:p>
                      <a:pPr marR="21590">
                        <a:lnSpc>
                          <a:spcPct val="107000"/>
                        </a:lnSpc>
                        <a:spcAft>
                          <a:spcPts val="800"/>
                        </a:spcAft>
                      </a:pPr>
                      <a:r>
                        <a:rPr lang="nl-NL" sz="1400" dirty="0">
                          <a:effectLst/>
                        </a:rPr>
                        <a:t>Er zijn geen directe lijntjes tussen de OCF en RvC. Af en toe krijgt de OCF een reactie op een bevinding.</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tc>
                <a:extLst>
                  <a:ext uri="{0D108BD9-81ED-4DB2-BD59-A6C34878D82A}">
                    <a16:rowId xmlns:a16="http://schemas.microsoft.com/office/drawing/2014/main" val="2064065464"/>
                  </a:ext>
                </a:extLst>
              </a:tr>
              <a:tr h="527189">
                <a:tc>
                  <a:txBody>
                    <a:bodyPr/>
                    <a:lstStyle/>
                    <a:p>
                      <a:pPr marR="21590">
                        <a:lnSpc>
                          <a:spcPct val="107000"/>
                        </a:lnSpc>
                        <a:spcAft>
                          <a:spcPts val="800"/>
                        </a:spcAft>
                      </a:pPr>
                      <a:r>
                        <a:rPr lang="nl-NL" sz="1400" dirty="0">
                          <a:effectLst/>
                        </a:rPr>
                        <a:t>De OCF krijgt van de RvC reacties op bevindingen. De onderlinge relatie wordt gekwantificeerd (wel/niet tevreden, cijfer voor tevredenheid).</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tc>
                <a:extLst>
                  <a:ext uri="{0D108BD9-81ED-4DB2-BD59-A6C34878D82A}">
                    <a16:rowId xmlns:a16="http://schemas.microsoft.com/office/drawing/2014/main" val="2468246924"/>
                  </a:ext>
                </a:extLst>
              </a:tr>
              <a:tr h="527189">
                <a:tc>
                  <a:txBody>
                    <a:bodyPr/>
                    <a:lstStyle/>
                    <a:p>
                      <a:pPr marR="21590">
                        <a:lnSpc>
                          <a:spcPct val="107000"/>
                        </a:lnSpc>
                        <a:spcAft>
                          <a:spcPts val="800"/>
                        </a:spcAft>
                      </a:pPr>
                      <a:r>
                        <a:rPr lang="nl-NL" sz="1400" dirty="0">
                          <a:effectLst/>
                        </a:rPr>
                        <a:t>De OCF en RvC bespreken de bevindingen en voor wat mist/anders kan. Zij evalueren minimaal jaarlijks hun relatie. Er is reflectie in dialoog op verwachtingen en proces.</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tc>
                <a:extLst>
                  <a:ext uri="{0D108BD9-81ED-4DB2-BD59-A6C34878D82A}">
                    <a16:rowId xmlns:a16="http://schemas.microsoft.com/office/drawing/2014/main" val="173242533"/>
                  </a:ext>
                </a:extLst>
              </a:tr>
              <a:tr h="257633">
                <a:tc>
                  <a:txBody>
                    <a:bodyPr/>
                    <a:lstStyle/>
                    <a:p>
                      <a:pPr marR="21590" algn="r">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gn="r">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5174912"/>
                  </a:ext>
                </a:extLst>
              </a:tr>
              <a:tr h="257633">
                <a:tc>
                  <a:txBody>
                    <a:bodyPr/>
                    <a:lstStyle/>
                    <a:p>
                      <a:pPr marR="21590">
                        <a:lnSpc>
                          <a:spcPct val="107000"/>
                        </a:lnSpc>
                        <a:spcAft>
                          <a:spcPts val="800"/>
                        </a:spcAft>
                      </a:pPr>
                      <a:r>
                        <a:rPr lang="nl-NL" sz="1400" dirty="0">
                          <a:effectLst/>
                        </a:rPr>
                        <a:t>De leden van de RvC zijn weinig taakvolwassen of gelieerd aan bestuurder.</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tc>
                <a:extLst>
                  <a:ext uri="{0D108BD9-81ED-4DB2-BD59-A6C34878D82A}">
                    <a16:rowId xmlns:a16="http://schemas.microsoft.com/office/drawing/2014/main" val="3969983262"/>
                  </a:ext>
                </a:extLst>
              </a:tr>
              <a:tr h="257633">
                <a:tc>
                  <a:txBody>
                    <a:bodyPr/>
                    <a:lstStyle/>
                    <a:p>
                      <a:pPr marR="21590">
                        <a:lnSpc>
                          <a:spcPct val="107000"/>
                        </a:lnSpc>
                        <a:spcAft>
                          <a:spcPts val="800"/>
                        </a:spcAft>
                      </a:pPr>
                      <a:r>
                        <a:rPr lang="nl-NL" sz="1400" dirty="0">
                          <a:effectLst/>
                        </a:rPr>
                        <a:t>Er is voldoende kennis, kunde en ervaring bij de leden van de RvC. Zij zijn onafhankelijk geworven en geselecteerd.</a:t>
                      </a: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8057026"/>
                  </a:ext>
                </a:extLst>
              </a:tr>
              <a:tr h="257633">
                <a:tc>
                  <a:txBody>
                    <a:bodyPr/>
                    <a:lstStyle/>
                    <a:p>
                      <a:pPr marR="21590">
                        <a:lnSpc>
                          <a:spcPct val="107000"/>
                        </a:lnSpc>
                        <a:spcAft>
                          <a:spcPts val="800"/>
                        </a:spcAft>
                      </a:pPr>
                      <a:endParaRPr lang="nl-N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21590">
                        <a:lnSpc>
                          <a:spcPct val="107000"/>
                        </a:lnSpc>
                        <a:spcAft>
                          <a:spcPts val="800"/>
                        </a:spcAft>
                      </a:pPr>
                      <a:r>
                        <a:rPr lang="nl-NL" sz="1400" dirty="0">
                          <a:effectLst/>
                          <a:latin typeface="Calibri" panose="020F0502020204030204" pitchFamily="34" charset="0"/>
                          <a:ea typeface="Calibri" panose="020F0502020204030204" pitchFamily="34" charset="0"/>
                          <a:cs typeface="Times New Roman" panose="02020603050405020304" pitchFamily="18" charset="0"/>
                        </a:rPr>
                        <a:t>10</a:t>
                      </a:r>
                    </a:p>
                  </a:txBody>
                  <a:tcPr marL="68580" marR="68580"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271412574"/>
                  </a:ext>
                </a:extLst>
              </a:tr>
            </a:tbl>
          </a:graphicData>
        </a:graphic>
      </p:graphicFrame>
    </p:spTree>
    <p:extLst>
      <p:ext uri="{BB962C8B-B14F-4D97-AF65-F5344CB8AC3E}">
        <p14:creationId xmlns:p14="http://schemas.microsoft.com/office/powerpoint/2010/main" val="2327483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58C94580-4F49-4E65-91D1-B53CAEA4553E}"/>
              </a:ext>
            </a:extLst>
          </p:cNvPr>
          <p:cNvSpPr>
            <a:spLocks noGrp="1"/>
          </p:cNvSpPr>
          <p:nvPr>
            <p:ph type="title"/>
          </p:nvPr>
        </p:nvSpPr>
        <p:spPr/>
        <p:txBody>
          <a:bodyPr/>
          <a:lstStyle/>
          <a:p>
            <a:r>
              <a:rPr lang="nl-NL" dirty="0"/>
              <a:t>“Laat duizend bloemen bloeien”</a:t>
            </a:r>
          </a:p>
        </p:txBody>
      </p:sp>
      <p:sp>
        <p:nvSpPr>
          <p:cNvPr id="5" name="Tijdelijke aanduiding voor inhoud 4">
            <a:extLst>
              <a:ext uri="{FF2B5EF4-FFF2-40B4-BE49-F238E27FC236}">
                <a16:creationId xmlns:a16="http://schemas.microsoft.com/office/drawing/2014/main" id="{B25D1AEC-F331-4E28-847F-1CE844D881F8}"/>
              </a:ext>
            </a:extLst>
          </p:cNvPr>
          <p:cNvSpPr>
            <a:spLocks noGrp="1"/>
          </p:cNvSpPr>
          <p:nvPr>
            <p:ph idx="1"/>
          </p:nvPr>
        </p:nvSpPr>
        <p:spPr/>
        <p:txBody>
          <a:bodyPr/>
          <a:lstStyle/>
          <a:p>
            <a:r>
              <a:rPr lang="nl-NL" dirty="0" err="1"/>
              <a:t>Principal-based</a:t>
            </a:r>
            <a:endParaRPr lang="nl-NL" dirty="0"/>
          </a:p>
          <a:p>
            <a:r>
              <a:rPr lang="nl-NL" dirty="0"/>
              <a:t>Veel ruimte voor eigen invulling</a:t>
            </a:r>
          </a:p>
          <a:p>
            <a:endParaRPr lang="nl-NL" dirty="0"/>
          </a:p>
          <a:p>
            <a:r>
              <a:rPr lang="nl-NL" dirty="0"/>
              <a:t>Mits de onafhankelijkheid gewaarborgd is</a:t>
            </a:r>
          </a:p>
          <a:p>
            <a:endParaRPr lang="nl-NL" dirty="0"/>
          </a:p>
          <a:p>
            <a:r>
              <a:rPr lang="nl-NL" dirty="0"/>
              <a:t>Geen </a:t>
            </a:r>
            <a:r>
              <a:rPr lang="nl-NL" i="1" dirty="0" err="1"/>
              <a:t>one</a:t>
            </a:r>
            <a:r>
              <a:rPr lang="nl-NL" i="1" dirty="0"/>
              <a:t> </a:t>
            </a:r>
            <a:r>
              <a:rPr lang="nl-NL" i="1" dirty="0" err="1"/>
              <a:t>size</a:t>
            </a:r>
            <a:r>
              <a:rPr lang="nl-NL" i="1" dirty="0"/>
              <a:t> fits </a:t>
            </a:r>
            <a:r>
              <a:rPr lang="nl-NL" i="1" dirty="0" err="1"/>
              <a:t>all</a:t>
            </a:r>
            <a:endParaRPr lang="nl-NL" dirty="0"/>
          </a:p>
          <a:p>
            <a:r>
              <a:rPr lang="nl-NL" dirty="0"/>
              <a:t>Kies wat past</a:t>
            </a:r>
          </a:p>
          <a:p>
            <a:r>
              <a:rPr lang="nl-NL" dirty="0"/>
              <a:t>Criteria opgesteld wat goed werkt</a:t>
            </a:r>
          </a:p>
        </p:txBody>
      </p:sp>
    </p:spTree>
    <p:extLst>
      <p:ext uri="{BB962C8B-B14F-4D97-AF65-F5344CB8AC3E}">
        <p14:creationId xmlns:p14="http://schemas.microsoft.com/office/powerpoint/2010/main" val="3072070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53A89C37-C7C9-42ED-8D42-7F0AEC2B14EA}"/>
              </a:ext>
            </a:extLst>
          </p:cNvPr>
          <p:cNvSpPr>
            <a:spLocks noGrp="1"/>
          </p:cNvSpPr>
          <p:nvPr>
            <p:ph type="title"/>
          </p:nvPr>
        </p:nvSpPr>
        <p:spPr/>
        <p:txBody>
          <a:bodyPr/>
          <a:lstStyle/>
          <a:p>
            <a:r>
              <a:rPr lang="nl-NL" dirty="0"/>
              <a:t>Evaluatie puntenverdeling</a:t>
            </a:r>
          </a:p>
        </p:txBody>
      </p:sp>
      <p:sp>
        <p:nvSpPr>
          <p:cNvPr id="5" name="Tijdelijke aanduiding voor inhoud 4">
            <a:extLst>
              <a:ext uri="{FF2B5EF4-FFF2-40B4-BE49-F238E27FC236}">
                <a16:creationId xmlns:a16="http://schemas.microsoft.com/office/drawing/2014/main" id="{95352142-E6F5-4ABC-9A74-0C372B1319E1}"/>
              </a:ext>
            </a:extLst>
          </p:cNvPr>
          <p:cNvSpPr>
            <a:spLocks noGrp="1"/>
          </p:cNvSpPr>
          <p:nvPr>
            <p:ph idx="1"/>
          </p:nvPr>
        </p:nvSpPr>
        <p:spPr>
          <a:xfrm>
            <a:off x="853440" y="1825625"/>
            <a:ext cx="10515600" cy="4351338"/>
          </a:xfrm>
        </p:spPr>
        <p:txBody>
          <a:bodyPr>
            <a:normAutofit/>
          </a:bodyPr>
          <a:lstStyle/>
          <a:p>
            <a:r>
              <a:rPr lang="nl-NL" dirty="0"/>
              <a:t>Puntentoekenning is op grond van gegevens van </a:t>
            </a:r>
            <a:r>
              <a:rPr lang="nl-NL" i="1" dirty="0"/>
              <a:t>controllers</a:t>
            </a:r>
          </a:p>
          <a:p>
            <a:r>
              <a:rPr lang="nl-NL" dirty="0"/>
              <a:t>Zou u (commissaris) het anders toebedelen?</a:t>
            </a:r>
          </a:p>
          <a:p>
            <a:pPr lvl="1"/>
            <a:r>
              <a:rPr lang="nl-NL" dirty="0"/>
              <a:t>Op grond waarvan?</a:t>
            </a:r>
          </a:p>
          <a:p>
            <a:endParaRPr lang="nl-NL" dirty="0"/>
          </a:p>
          <a:p>
            <a:r>
              <a:rPr lang="nl-NL" dirty="0"/>
              <a:t>Wat ontbreekt (naast …</a:t>
            </a:r>
          </a:p>
          <a:p>
            <a:pPr lvl="1"/>
            <a:r>
              <a:rPr lang="nl-NL" dirty="0"/>
              <a:t>Informatie-uitwisseling</a:t>
            </a:r>
          </a:p>
          <a:p>
            <a:pPr lvl="1"/>
            <a:r>
              <a:rPr lang="nl-NL" dirty="0"/>
              <a:t>Contact met rvc</a:t>
            </a:r>
          </a:p>
          <a:p>
            <a:pPr lvl="1"/>
            <a:r>
              <a:rPr lang="nl-NL" dirty="0"/>
              <a:t>Feedback</a:t>
            </a:r>
          </a:p>
          <a:p>
            <a:pPr lvl="1"/>
            <a:r>
              <a:rPr lang="nl-NL" dirty="0"/>
              <a:t>Taakvolwassenheid)</a:t>
            </a:r>
          </a:p>
          <a:p>
            <a:endParaRPr lang="nl-NL" dirty="0"/>
          </a:p>
        </p:txBody>
      </p:sp>
    </p:spTree>
    <p:extLst>
      <p:ext uri="{BB962C8B-B14F-4D97-AF65-F5344CB8AC3E}">
        <p14:creationId xmlns:p14="http://schemas.microsoft.com/office/powerpoint/2010/main" val="1622174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28FAD20-B8B1-40C7-B468-DB4B3E275638}"/>
              </a:ext>
            </a:extLst>
          </p:cNvPr>
          <p:cNvSpPr>
            <a:spLocks noGrp="1"/>
          </p:cNvSpPr>
          <p:nvPr>
            <p:ph type="title"/>
          </p:nvPr>
        </p:nvSpPr>
        <p:spPr/>
        <p:txBody>
          <a:bodyPr/>
          <a:lstStyle/>
          <a:p>
            <a:r>
              <a:rPr lang="nl-NL" dirty="0"/>
              <a:t>Casuïstiek</a:t>
            </a:r>
          </a:p>
        </p:txBody>
      </p:sp>
      <p:sp>
        <p:nvSpPr>
          <p:cNvPr id="5" name="Tijdelijke aanduiding voor tekst 4">
            <a:extLst>
              <a:ext uri="{FF2B5EF4-FFF2-40B4-BE49-F238E27FC236}">
                <a16:creationId xmlns:a16="http://schemas.microsoft.com/office/drawing/2014/main" id="{FCC3AE08-A100-47DE-B0F8-B04CC5FD455D}"/>
              </a:ext>
            </a:extLst>
          </p:cNvPr>
          <p:cNvSpPr>
            <a:spLocks noGrp="1"/>
          </p:cNvSpPr>
          <p:nvPr>
            <p:ph type="body" idx="1"/>
          </p:nvPr>
        </p:nvSpPr>
        <p:spPr/>
        <p:txBody>
          <a:bodyPr/>
          <a:lstStyle/>
          <a:p>
            <a:r>
              <a:rPr lang="nl-NL" dirty="0"/>
              <a:t>Bespreking praktijkvoorbeelden</a:t>
            </a:r>
          </a:p>
        </p:txBody>
      </p:sp>
    </p:spTree>
    <p:extLst>
      <p:ext uri="{BB962C8B-B14F-4D97-AF65-F5344CB8AC3E}">
        <p14:creationId xmlns:p14="http://schemas.microsoft.com/office/powerpoint/2010/main" val="1626909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ABC1442-078C-4F76-9B43-A006790E21E7}"/>
              </a:ext>
            </a:extLst>
          </p:cNvPr>
          <p:cNvSpPr>
            <a:spLocks noGrp="1"/>
          </p:cNvSpPr>
          <p:nvPr>
            <p:ph type="title"/>
          </p:nvPr>
        </p:nvSpPr>
        <p:spPr/>
        <p:txBody>
          <a:bodyPr/>
          <a:lstStyle/>
          <a:p>
            <a:r>
              <a:rPr lang="nl-NL" dirty="0"/>
              <a:t>Investeringsvoorstel </a:t>
            </a:r>
          </a:p>
        </p:txBody>
      </p:sp>
      <p:sp>
        <p:nvSpPr>
          <p:cNvPr id="5" name="Tijdelijke aanduiding voor inhoud 4">
            <a:extLst>
              <a:ext uri="{FF2B5EF4-FFF2-40B4-BE49-F238E27FC236}">
                <a16:creationId xmlns:a16="http://schemas.microsoft.com/office/drawing/2014/main" id="{A019C9AF-6233-49EF-B9DC-432F4ACD68AF}"/>
              </a:ext>
            </a:extLst>
          </p:cNvPr>
          <p:cNvSpPr>
            <a:spLocks noGrp="1"/>
          </p:cNvSpPr>
          <p:nvPr>
            <p:ph idx="1"/>
          </p:nvPr>
        </p:nvSpPr>
        <p:spPr/>
        <p:txBody>
          <a:bodyPr/>
          <a:lstStyle/>
          <a:p>
            <a:pPr marL="0" indent="0">
              <a:buNone/>
            </a:pPr>
            <a:r>
              <a:rPr lang="nl-NL" dirty="0"/>
              <a:t>De bestuurder van ‘</a:t>
            </a:r>
            <a:r>
              <a:rPr lang="nl-NL" i="1" dirty="0"/>
              <a:t>Hier woon je goed</a:t>
            </a:r>
            <a:r>
              <a:rPr lang="nl-NL" dirty="0"/>
              <a:t>’ doet een investeringsvoorstel waarvan de gekozen kaders volgens het (</a:t>
            </a:r>
            <a:r>
              <a:rPr lang="nl-NL" dirty="0" err="1"/>
              <a:t>investerings</a:t>
            </a:r>
            <a:r>
              <a:rPr lang="nl-NL" dirty="0"/>
              <a:t>)statuut niet voldeden. </a:t>
            </a:r>
          </a:p>
          <a:p>
            <a:pPr marL="0" indent="0">
              <a:buNone/>
            </a:pPr>
            <a:endParaRPr lang="nl-NL" dirty="0"/>
          </a:p>
          <a:p>
            <a:pPr marL="0" indent="0">
              <a:buNone/>
            </a:pPr>
            <a:r>
              <a:rPr lang="nl-NL" dirty="0"/>
              <a:t>Verwijzend naar de het investeringsstatuut en de daarin opgenomen kaders heeft de ocf een negatief advies gegeven, ondanks dat de corporatie financieel heel gezond is. </a:t>
            </a:r>
          </a:p>
          <a:p>
            <a:pPr marL="0" indent="0">
              <a:buNone/>
            </a:pPr>
            <a:r>
              <a:rPr lang="nl-NL" dirty="0"/>
              <a:t>Wat zou u doen als u in de RvC een dergelijk voorstel krijgt?</a:t>
            </a:r>
          </a:p>
          <a:p>
            <a:pPr marL="0" indent="0">
              <a:buNone/>
            </a:pPr>
            <a:endParaRPr lang="nl-NL" dirty="0"/>
          </a:p>
        </p:txBody>
      </p:sp>
    </p:spTree>
    <p:extLst>
      <p:ext uri="{BB962C8B-B14F-4D97-AF65-F5344CB8AC3E}">
        <p14:creationId xmlns:p14="http://schemas.microsoft.com/office/powerpoint/2010/main" val="1832253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ABC1442-078C-4F76-9B43-A006790E21E7}"/>
              </a:ext>
            </a:extLst>
          </p:cNvPr>
          <p:cNvSpPr>
            <a:spLocks noGrp="1"/>
          </p:cNvSpPr>
          <p:nvPr>
            <p:ph type="title"/>
          </p:nvPr>
        </p:nvSpPr>
        <p:spPr/>
        <p:txBody>
          <a:bodyPr/>
          <a:lstStyle/>
          <a:p>
            <a:r>
              <a:rPr lang="nl-NL" dirty="0"/>
              <a:t>Investeringsvoorstel </a:t>
            </a:r>
          </a:p>
        </p:txBody>
      </p:sp>
      <p:sp>
        <p:nvSpPr>
          <p:cNvPr id="5" name="Tijdelijke aanduiding voor inhoud 4">
            <a:extLst>
              <a:ext uri="{FF2B5EF4-FFF2-40B4-BE49-F238E27FC236}">
                <a16:creationId xmlns:a16="http://schemas.microsoft.com/office/drawing/2014/main" id="{A019C9AF-6233-49EF-B9DC-432F4ACD68AF}"/>
              </a:ext>
            </a:extLst>
          </p:cNvPr>
          <p:cNvSpPr>
            <a:spLocks noGrp="1"/>
          </p:cNvSpPr>
          <p:nvPr>
            <p:ph idx="1"/>
          </p:nvPr>
        </p:nvSpPr>
        <p:spPr>
          <a:xfrm>
            <a:off x="838200" y="1825626"/>
            <a:ext cx="6445827" cy="2372302"/>
          </a:xfrm>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pPr marL="0" indent="0">
              <a:buNone/>
            </a:pPr>
            <a:r>
              <a:rPr lang="nl-NL" dirty="0"/>
              <a:t>De bestuurder van ‘</a:t>
            </a:r>
            <a:r>
              <a:rPr lang="nl-NL" i="1" dirty="0"/>
              <a:t>Hier woon je goed</a:t>
            </a:r>
            <a:r>
              <a:rPr lang="nl-NL" dirty="0"/>
              <a:t>’ doet een investeringsvoorstel waarvan de gekozen kaders volgens het (</a:t>
            </a:r>
            <a:r>
              <a:rPr lang="nl-NL" dirty="0" err="1"/>
              <a:t>investerings</a:t>
            </a:r>
            <a:r>
              <a:rPr lang="nl-NL" dirty="0"/>
              <a:t>)statuut niet voldeden. </a:t>
            </a:r>
          </a:p>
          <a:p>
            <a:pPr marL="0" indent="0">
              <a:buNone/>
            </a:pPr>
            <a:endParaRPr lang="nl-NL" dirty="0"/>
          </a:p>
          <a:p>
            <a:pPr marL="0" indent="0">
              <a:buNone/>
            </a:pPr>
            <a:r>
              <a:rPr lang="nl-NL" dirty="0"/>
              <a:t>Verwijzend naar de het investeringsstatuut en de daarin opgenomen kaders heeft de ocf een negatief advies gegeven, ondanks dat de corporatie financieel heel gezond is. </a:t>
            </a:r>
          </a:p>
          <a:p>
            <a:pPr marL="0" indent="0">
              <a:buNone/>
            </a:pPr>
            <a:r>
              <a:rPr lang="nl-NL" dirty="0"/>
              <a:t>Wat zou u doen als u in de RvC een dergelijk voorstel krijgt?</a:t>
            </a:r>
          </a:p>
        </p:txBody>
      </p:sp>
      <p:sp>
        <p:nvSpPr>
          <p:cNvPr id="6" name="Tijdelijke aanduiding voor inhoud 4">
            <a:extLst>
              <a:ext uri="{FF2B5EF4-FFF2-40B4-BE49-F238E27FC236}">
                <a16:creationId xmlns:a16="http://schemas.microsoft.com/office/drawing/2014/main" id="{FFF84F24-A78F-48BE-B2B7-6A61DF862F2B}"/>
              </a:ext>
            </a:extLst>
          </p:cNvPr>
          <p:cNvSpPr txBox="1">
            <a:spLocks/>
          </p:cNvSpPr>
          <p:nvPr/>
        </p:nvSpPr>
        <p:spPr>
          <a:xfrm>
            <a:off x="838200" y="4332865"/>
            <a:ext cx="10515600" cy="184409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a:t>Wat zegt dit over de genoemde aspecten</a:t>
            </a:r>
          </a:p>
          <a:p>
            <a:r>
              <a:rPr lang="nl-NL" dirty="0"/>
              <a:t>Informatie-uitwisseling</a:t>
            </a:r>
          </a:p>
          <a:p>
            <a:r>
              <a:rPr lang="nl-NL" dirty="0"/>
              <a:t>Contact met rvc</a:t>
            </a:r>
          </a:p>
          <a:p>
            <a:r>
              <a:rPr lang="nl-NL" dirty="0"/>
              <a:t>Feedback</a:t>
            </a:r>
          </a:p>
          <a:p>
            <a:r>
              <a:rPr lang="nl-NL" dirty="0"/>
              <a:t>Taakvolwassenheid</a:t>
            </a:r>
          </a:p>
        </p:txBody>
      </p:sp>
    </p:spTree>
    <p:extLst>
      <p:ext uri="{BB962C8B-B14F-4D97-AF65-F5344CB8AC3E}">
        <p14:creationId xmlns:p14="http://schemas.microsoft.com/office/powerpoint/2010/main" val="30861581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18C1F2-3014-4577-B2E5-C371BDE0DB1F}"/>
              </a:ext>
            </a:extLst>
          </p:cNvPr>
          <p:cNvSpPr>
            <a:spLocks noGrp="1"/>
          </p:cNvSpPr>
          <p:nvPr>
            <p:ph type="title"/>
          </p:nvPr>
        </p:nvSpPr>
        <p:spPr/>
        <p:txBody>
          <a:bodyPr/>
          <a:lstStyle/>
          <a:p>
            <a:r>
              <a:rPr lang="nl-NL" dirty="0"/>
              <a:t>Investeringsvoorstel (2)</a:t>
            </a:r>
          </a:p>
        </p:txBody>
      </p:sp>
      <p:sp>
        <p:nvSpPr>
          <p:cNvPr id="3" name="Tijdelijke aanduiding voor inhoud 2">
            <a:extLst>
              <a:ext uri="{FF2B5EF4-FFF2-40B4-BE49-F238E27FC236}">
                <a16:creationId xmlns:a16="http://schemas.microsoft.com/office/drawing/2014/main" id="{7C8308FE-34ED-40E9-B87D-E4171201E286}"/>
              </a:ext>
            </a:extLst>
          </p:cNvPr>
          <p:cNvSpPr>
            <a:spLocks noGrp="1"/>
          </p:cNvSpPr>
          <p:nvPr>
            <p:ph idx="1"/>
          </p:nvPr>
        </p:nvSpPr>
        <p:spPr>
          <a:xfrm>
            <a:off x="838200" y="1582434"/>
            <a:ext cx="10515600" cy="4351338"/>
          </a:xfrm>
        </p:spPr>
        <p:txBody>
          <a:bodyPr/>
          <a:lstStyle/>
          <a:p>
            <a:pPr marL="0" indent="0">
              <a:buNone/>
            </a:pPr>
            <a:r>
              <a:rPr lang="nl-NL" i="1" dirty="0"/>
              <a:t>Aanvankelijk was de bestuurder niet, maar RvC wel blij over deze onafhankelijke opstelling.</a:t>
            </a:r>
          </a:p>
          <a:p>
            <a:pPr marL="0" indent="0">
              <a:buNone/>
            </a:pPr>
            <a:r>
              <a:rPr lang="nl-NL" i="1" dirty="0"/>
              <a:t>Achteraf was toch ook bestuurder wel blij, want op aangeven van en in samenspraak met de RvC is het gesprek op gang gekomen over de houdbaarheid van de bestaande kaders in het investeringsstatuut. </a:t>
            </a:r>
          </a:p>
          <a:p>
            <a:pPr marL="0" indent="0">
              <a:buNone/>
            </a:pPr>
            <a:r>
              <a:rPr lang="nl-NL" i="1" dirty="0"/>
              <a:t>Ook zijn de financiële parameters minder leidend geworden en is er een volkshuisvestelijk afwegingskader gekomen (en dat alles door een kritische onafhankelijke opstelling van de controller in samensprak met de RvC). </a:t>
            </a:r>
          </a:p>
        </p:txBody>
      </p:sp>
    </p:spTree>
    <p:extLst>
      <p:ext uri="{BB962C8B-B14F-4D97-AF65-F5344CB8AC3E}">
        <p14:creationId xmlns:p14="http://schemas.microsoft.com/office/powerpoint/2010/main" val="512277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46A1A-CA43-40AE-BF54-9CC6055E0D8C}"/>
              </a:ext>
            </a:extLst>
          </p:cNvPr>
          <p:cNvSpPr>
            <a:spLocks noGrp="1"/>
          </p:cNvSpPr>
          <p:nvPr>
            <p:ph type="title"/>
          </p:nvPr>
        </p:nvSpPr>
        <p:spPr/>
        <p:txBody>
          <a:bodyPr/>
          <a:lstStyle/>
          <a:p>
            <a:r>
              <a:rPr lang="nl-NL" dirty="0"/>
              <a:t>De onzekere bestuurder</a:t>
            </a:r>
          </a:p>
        </p:txBody>
      </p:sp>
      <p:sp>
        <p:nvSpPr>
          <p:cNvPr id="3" name="Tijdelijke aanduiding voor inhoud 2">
            <a:extLst>
              <a:ext uri="{FF2B5EF4-FFF2-40B4-BE49-F238E27FC236}">
                <a16:creationId xmlns:a16="http://schemas.microsoft.com/office/drawing/2014/main" id="{C2A0FFB9-27F6-4087-8908-816AC09AF599}"/>
              </a:ext>
            </a:extLst>
          </p:cNvPr>
          <p:cNvSpPr>
            <a:spLocks noGrp="1"/>
          </p:cNvSpPr>
          <p:nvPr>
            <p:ph idx="1"/>
          </p:nvPr>
        </p:nvSpPr>
        <p:spPr>
          <a:xfrm>
            <a:off x="838200" y="1825625"/>
            <a:ext cx="10515600" cy="4876732"/>
          </a:xfrm>
        </p:spPr>
        <p:txBody>
          <a:bodyPr>
            <a:normAutofit fontScale="85000" lnSpcReduction="20000"/>
          </a:bodyPr>
          <a:lstStyle/>
          <a:p>
            <a:pPr marL="0" indent="0">
              <a:buNone/>
            </a:pPr>
            <a:r>
              <a:rPr lang="nl-NL" dirty="0"/>
              <a:t>Corporatie ‘</a:t>
            </a:r>
            <a:r>
              <a:rPr lang="nl-NL" i="1" dirty="0"/>
              <a:t>Lekker Wonen</a:t>
            </a:r>
            <a:r>
              <a:rPr lang="nl-NL" dirty="0"/>
              <a:t>’ heeft een (reeds gepensioneerde) interim directeur-bestuur aangetrokken, teneinde rustig de selectieprocedure te kunnen doorlopen voor een nieuwe bestuurder. Deze wat oudere en toch gepokt en gemazelde bestuurder blijkt in de praktijk bij zijn ‘nieuwe’ club echter extreem onzeker en vraagt over elk voorstel van het MT de mening van de ocf. </a:t>
            </a:r>
          </a:p>
          <a:p>
            <a:pPr marL="0" indent="0">
              <a:buNone/>
            </a:pPr>
            <a:r>
              <a:rPr lang="nl-NL" dirty="0"/>
              <a:t>De interim bestuurder heeft 20 jaar ervaring als bestuurder bij een wat grotere corporatie waar maar liefst 4 controllers werkzaam waren en het gebruikelijk was dat elk voorstel beoordeeld werd door de controller. </a:t>
            </a:r>
          </a:p>
          <a:p>
            <a:pPr marL="0" indent="0">
              <a:buNone/>
            </a:pPr>
            <a:r>
              <a:rPr lang="nl-NL" dirty="0"/>
              <a:t>Binnen de organisatie wordt iedereen zeer onrustig van de nieuwe bestuurder, doordat elk voorstel wordt afgewezen en hij door zijn onzekere houding een grote vertragende en irritatie opwekkende sfeer creëert (ook naar de ocf).</a:t>
            </a:r>
          </a:p>
          <a:p>
            <a:pPr marL="0" indent="0">
              <a:buNone/>
            </a:pPr>
            <a:endParaRPr lang="nl-NL" dirty="0"/>
          </a:p>
          <a:p>
            <a:pPr marL="0" indent="0">
              <a:buNone/>
            </a:pPr>
            <a:r>
              <a:rPr lang="nl-NL" dirty="0"/>
              <a:t>Wat zou u doen? (als de ocf dit meldt in/aan de RvC?)</a:t>
            </a:r>
          </a:p>
          <a:p>
            <a:pPr marL="0" indent="0">
              <a:buNone/>
            </a:pPr>
            <a:endParaRPr lang="nl-NL" dirty="0"/>
          </a:p>
        </p:txBody>
      </p:sp>
    </p:spTree>
    <p:extLst>
      <p:ext uri="{BB962C8B-B14F-4D97-AF65-F5344CB8AC3E}">
        <p14:creationId xmlns:p14="http://schemas.microsoft.com/office/powerpoint/2010/main" val="2920801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A7E9AC-C1F6-41AB-8313-BECE6D09B578}"/>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3B6DC363-8880-4836-B448-3FFAFF336457}"/>
              </a:ext>
            </a:extLst>
          </p:cNvPr>
          <p:cNvSpPr>
            <a:spLocks noGrp="1"/>
          </p:cNvSpPr>
          <p:nvPr>
            <p:ph idx="1"/>
          </p:nvPr>
        </p:nvSpPr>
        <p:spPr/>
        <p:txBody>
          <a:bodyPr/>
          <a:lstStyle/>
          <a:p>
            <a:r>
              <a:rPr lang="nl-NL" dirty="0"/>
              <a:t>Eerste reacties op openingsclips</a:t>
            </a:r>
          </a:p>
          <a:p>
            <a:r>
              <a:rPr lang="nl-NL" dirty="0"/>
              <a:t>Workshop</a:t>
            </a:r>
          </a:p>
          <a:p>
            <a:pPr lvl="1"/>
            <a:r>
              <a:rPr lang="nl-NL" dirty="0"/>
              <a:t>Positie van ocf</a:t>
            </a:r>
          </a:p>
          <a:p>
            <a:pPr lvl="1"/>
            <a:r>
              <a:rPr lang="nl-NL" dirty="0"/>
              <a:t>Relatie met rvc</a:t>
            </a:r>
          </a:p>
          <a:p>
            <a:pPr lvl="2"/>
            <a:r>
              <a:rPr lang="nl-NL" dirty="0"/>
              <a:t>Positioneringscan</a:t>
            </a:r>
          </a:p>
          <a:p>
            <a:pPr lvl="1"/>
            <a:r>
              <a:rPr lang="nl-NL" dirty="0"/>
              <a:t>Bespreking van praktijksituaties</a:t>
            </a:r>
          </a:p>
          <a:p>
            <a:pPr lvl="1"/>
            <a:endParaRPr lang="nl-NL" dirty="0"/>
          </a:p>
        </p:txBody>
      </p:sp>
    </p:spTree>
    <p:extLst>
      <p:ext uri="{BB962C8B-B14F-4D97-AF65-F5344CB8AC3E}">
        <p14:creationId xmlns:p14="http://schemas.microsoft.com/office/powerpoint/2010/main" val="1920324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446A1A-CA43-40AE-BF54-9CC6055E0D8C}"/>
              </a:ext>
            </a:extLst>
          </p:cNvPr>
          <p:cNvSpPr>
            <a:spLocks noGrp="1"/>
          </p:cNvSpPr>
          <p:nvPr>
            <p:ph type="title"/>
          </p:nvPr>
        </p:nvSpPr>
        <p:spPr/>
        <p:txBody>
          <a:bodyPr/>
          <a:lstStyle/>
          <a:p>
            <a:r>
              <a:rPr lang="nl-NL" dirty="0"/>
              <a:t>De onzekere bestuurder</a:t>
            </a:r>
          </a:p>
        </p:txBody>
      </p:sp>
      <p:sp>
        <p:nvSpPr>
          <p:cNvPr id="3" name="Tijdelijke aanduiding voor inhoud 2">
            <a:extLst>
              <a:ext uri="{FF2B5EF4-FFF2-40B4-BE49-F238E27FC236}">
                <a16:creationId xmlns:a16="http://schemas.microsoft.com/office/drawing/2014/main" id="{C2A0FFB9-27F6-4087-8908-816AC09AF599}"/>
              </a:ext>
            </a:extLst>
          </p:cNvPr>
          <p:cNvSpPr>
            <a:spLocks noGrp="1"/>
          </p:cNvSpPr>
          <p:nvPr>
            <p:ph idx="1"/>
          </p:nvPr>
        </p:nvSpPr>
        <p:spPr>
          <a:xfrm>
            <a:off x="838200" y="1825625"/>
            <a:ext cx="7025640" cy="2261743"/>
          </a:xfrm>
        </p:spPr>
        <p:style>
          <a:lnRef idx="2">
            <a:schemeClr val="accent1"/>
          </a:lnRef>
          <a:fillRef idx="1">
            <a:schemeClr val="lt1"/>
          </a:fillRef>
          <a:effectRef idx="0">
            <a:schemeClr val="accent1"/>
          </a:effectRef>
          <a:fontRef idx="minor">
            <a:schemeClr val="dk1"/>
          </a:fontRef>
        </p:style>
        <p:txBody>
          <a:bodyPr>
            <a:normAutofit fontScale="40000" lnSpcReduction="20000"/>
          </a:bodyPr>
          <a:lstStyle/>
          <a:p>
            <a:pPr marL="0" indent="0">
              <a:buNone/>
            </a:pPr>
            <a:r>
              <a:rPr lang="nl-NL" dirty="0"/>
              <a:t>Corporatie ‘</a:t>
            </a:r>
            <a:r>
              <a:rPr lang="nl-NL" i="1" dirty="0"/>
              <a:t>Lekker Wonen</a:t>
            </a:r>
            <a:r>
              <a:rPr lang="nl-NL" dirty="0"/>
              <a:t>’ heeft een (reeds gepensioneerde) interim directeur-bestuur aangetrokken, teneinde rustig de selectieprocedure te kunnen doorlopen voor een nieuwe bestuurder. Deze wat oudere en toch gepokt en gemazelde bestuurder blijkt in de praktijk bij zijn ‘nieuwe’ club echter extreem onzeker en vraagt over elk voorstel van het MT de mening van de ocf. </a:t>
            </a:r>
          </a:p>
          <a:p>
            <a:pPr marL="0" indent="0">
              <a:buNone/>
            </a:pPr>
            <a:r>
              <a:rPr lang="nl-NL" dirty="0"/>
              <a:t>De interim bestuurder heeft 20 jaar ervaring als bestuurder bij een wat grotere corporatie waar maar liefst 4 controllers werkzaam waren en het gebruikelijk was dat elk voorstel beoordeeld werd door de controller. </a:t>
            </a:r>
          </a:p>
          <a:p>
            <a:pPr marL="0" indent="0">
              <a:buNone/>
            </a:pPr>
            <a:r>
              <a:rPr lang="nl-NL" dirty="0"/>
              <a:t>Binnen de organisatie wordt iedereen zeer onrustig van de nieuwe bestuurder, doordat elk voorstel wordt afgewezen en hij door zijn onzekere houding een grote vertragende en irritatie opwekkende sfeer creëert (ook naar de ocf).</a:t>
            </a:r>
          </a:p>
          <a:p>
            <a:pPr marL="0" indent="0">
              <a:buNone/>
            </a:pPr>
            <a:endParaRPr lang="nl-NL" dirty="0"/>
          </a:p>
          <a:p>
            <a:pPr marL="0" indent="0">
              <a:buNone/>
            </a:pPr>
            <a:r>
              <a:rPr lang="nl-NL" dirty="0"/>
              <a:t>Wat zou u doen? (als de ocf dit meldt in/aan de RvC?)</a:t>
            </a:r>
          </a:p>
        </p:txBody>
      </p:sp>
      <p:sp>
        <p:nvSpPr>
          <p:cNvPr id="4" name="Tijdelijke aanduiding voor inhoud 4">
            <a:extLst>
              <a:ext uri="{FF2B5EF4-FFF2-40B4-BE49-F238E27FC236}">
                <a16:creationId xmlns:a16="http://schemas.microsoft.com/office/drawing/2014/main" id="{0FB7D322-DFCC-48E0-B82D-9576DF8DD660}"/>
              </a:ext>
            </a:extLst>
          </p:cNvPr>
          <p:cNvSpPr txBox="1">
            <a:spLocks/>
          </p:cNvSpPr>
          <p:nvPr/>
        </p:nvSpPr>
        <p:spPr>
          <a:xfrm>
            <a:off x="838200" y="4332865"/>
            <a:ext cx="10515600" cy="184409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a:t>Wat zegt dit over de genoemde aspecten</a:t>
            </a:r>
          </a:p>
          <a:p>
            <a:r>
              <a:rPr lang="nl-NL" dirty="0"/>
              <a:t>Informatie-uitwisseling</a:t>
            </a:r>
          </a:p>
          <a:p>
            <a:r>
              <a:rPr lang="nl-NL" dirty="0"/>
              <a:t>Contact met rvc</a:t>
            </a:r>
          </a:p>
          <a:p>
            <a:r>
              <a:rPr lang="nl-NL" dirty="0"/>
              <a:t>Feedback</a:t>
            </a:r>
          </a:p>
          <a:p>
            <a:r>
              <a:rPr lang="nl-NL" dirty="0"/>
              <a:t>Taakvolwassenheid</a:t>
            </a:r>
          </a:p>
        </p:txBody>
      </p:sp>
    </p:spTree>
    <p:extLst>
      <p:ext uri="{BB962C8B-B14F-4D97-AF65-F5344CB8AC3E}">
        <p14:creationId xmlns:p14="http://schemas.microsoft.com/office/powerpoint/2010/main" val="37001121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8DF6BF-2170-4FEC-BDD5-95FDC19DF0A2}"/>
              </a:ext>
            </a:extLst>
          </p:cNvPr>
          <p:cNvSpPr>
            <a:spLocks noGrp="1"/>
          </p:cNvSpPr>
          <p:nvPr>
            <p:ph type="title"/>
          </p:nvPr>
        </p:nvSpPr>
        <p:spPr>
          <a:xfrm>
            <a:off x="838200" y="354734"/>
            <a:ext cx="10515600" cy="1325563"/>
          </a:xfrm>
        </p:spPr>
        <p:txBody>
          <a:bodyPr/>
          <a:lstStyle/>
          <a:p>
            <a:r>
              <a:rPr lang="nl-NL" dirty="0"/>
              <a:t>De onzekere bestuurder (2)</a:t>
            </a:r>
          </a:p>
        </p:txBody>
      </p:sp>
      <p:sp>
        <p:nvSpPr>
          <p:cNvPr id="3" name="Tijdelijke aanduiding voor inhoud 2">
            <a:extLst>
              <a:ext uri="{FF2B5EF4-FFF2-40B4-BE49-F238E27FC236}">
                <a16:creationId xmlns:a16="http://schemas.microsoft.com/office/drawing/2014/main" id="{2A894B77-7384-4C99-BD02-3B26A4232073}"/>
              </a:ext>
            </a:extLst>
          </p:cNvPr>
          <p:cNvSpPr>
            <a:spLocks noGrp="1"/>
          </p:cNvSpPr>
          <p:nvPr>
            <p:ph idx="1"/>
          </p:nvPr>
        </p:nvSpPr>
        <p:spPr/>
        <p:txBody>
          <a:bodyPr/>
          <a:lstStyle/>
          <a:p>
            <a:pPr marL="0" indent="0">
              <a:buNone/>
            </a:pPr>
            <a:r>
              <a:rPr lang="nl-NL" i="1" dirty="0"/>
              <a:t>Op initiatief van de controller is </a:t>
            </a:r>
            <a:r>
              <a:rPr lang="nl-NL" i="1"/>
              <a:t>een tweewekelijks </a:t>
            </a:r>
            <a:r>
              <a:rPr lang="nl-NL" i="1" dirty="0"/>
              <a:t>overleg ingepland en in een van deze gesprekken heeft de controller de bestuurder op de man afgevraagd hoe hij vond dat het ging en wie </a:t>
            </a:r>
            <a:r>
              <a:rPr lang="nl-NL" i="1"/>
              <a:t>hem beoordeelt. </a:t>
            </a:r>
            <a:r>
              <a:rPr lang="nl-NL" i="1" dirty="0"/>
              <a:t>Door deze open vraag ontstond een goed gesprek waarna de sfeer, in ieder geval tussen hen beiden, enorm verbeterde. De onzekere houding is goed besproken en hoewel niet iedereen gelukkig is in het bedrijf met de argwanende en onzekere houding gaat het wel steeds beter.</a:t>
            </a:r>
          </a:p>
        </p:txBody>
      </p:sp>
    </p:spTree>
    <p:extLst>
      <p:ext uri="{BB962C8B-B14F-4D97-AF65-F5344CB8AC3E}">
        <p14:creationId xmlns:p14="http://schemas.microsoft.com/office/powerpoint/2010/main" val="982600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9D4851-CC7C-4A1F-9CE1-13053BE19846}"/>
              </a:ext>
            </a:extLst>
          </p:cNvPr>
          <p:cNvSpPr>
            <a:spLocks noGrp="1"/>
          </p:cNvSpPr>
          <p:nvPr>
            <p:ph type="title"/>
          </p:nvPr>
        </p:nvSpPr>
        <p:spPr/>
        <p:txBody>
          <a:bodyPr/>
          <a:lstStyle/>
          <a:p>
            <a:r>
              <a:rPr lang="nl-NL" dirty="0"/>
              <a:t>Doel</a:t>
            </a:r>
          </a:p>
        </p:txBody>
      </p:sp>
      <p:sp>
        <p:nvSpPr>
          <p:cNvPr id="3" name="Tijdelijke aanduiding voor inhoud 2">
            <a:extLst>
              <a:ext uri="{FF2B5EF4-FFF2-40B4-BE49-F238E27FC236}">
                <a16:creationId xmlns:a16="http://schemas.microsoft.com/office/drawing/2014/main" id="{805CEEA3-B698-4A73-9B60-84618A3552E8}"/>
              </a:ext>
            </a:extLst>
          </p:cNvPr>
          <p:cNvSpPr>
            <a:spLocks noGrp="1"/>
          </p:cNvSpPr>
          <p:nvPr>
            <p:ph idx="1"/>
          </p:nvPr>
        </p:nvSpPr>
        <p:spPr/>
        <p:txBody>
          <a:bodyPr/>
          <a:lstStyle/>
          <a:p>
            <a:r>
              <a:rPr lang="nl-NL" dirty="0"/>
              <a:t>Verwoorden van de optimale interactie tussen rvc en ocf</a:t>
            </a:r>
          </a:p>
          <a:p>
            <a:r>
              <a:rPr lang="nl-NL" dirty="0"/>
              <a:t>Toegespitst op vier aspecten</a:t>
            </a:r>
          </a:p>
          <a:p>
            <a:pPr lvl="1"/>
            <a:r>
              <a:rPr lang="nl-NL" dirty="0"/>
              <a:t>Informatie-uitwisseling tussen rvc en ocf</a:t>
            </a:r>
          </a:p>
          <a:p>
            <a:pPr lvl="1"/>
            <a:r>
              <a:rPr lang="nl-NL" dirty="0"/>
              <a:t>Contact van rvc met ocf</a:t>
            </a:r>
          </a:p>
          <a:p>
            <a:pPr lvl="1"/>
            <a:r>
              <a:rPr lang="nl-NL" dirty="0" err="1"/>
              <a:t>Onderlinkge</a:t>
            </a:r>
            <a:r>
              <a:rPr lang="nl-NL" dirty="0"/>
              <a:t> feedback rvc en ocf</a:t>
            </a:r>
          </a:p>
          <a:p>
            <a:pPr lvl="1"/>
            <a:r>
              <a:rPr lang="nl-NL" dirty="0"/>
              <a:t>Taakvolwassenheid van rvc</a:t>
            </a:r>
          </a:p>
          <a:p>
            <a:pPr lvl="1"/>
            <a:endParaRPr lang="nl-NL" dirty="0"/>
          </a:p>
          <a:p>
            <a:endParaRPr lang="nl-NL" dirty="0"/>
          </a:p>
        </p:txBody>
      </p:sp>
    </p:spTree>
    <p:extLst>
      <p:ext uri="{BB962C8B-B14F-4D97-AF65-F5344CB8AC3E}">
        <p14:creationId xmlns:p14="http://schemas.microsoft.com/office/powerpoint/2010/main" val="995197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F09FD5B-9880-4179-83E4-11C2687BAC76}"/>
              </a:ext>
            </a:extLst>
          </p:cNvPr>
          <p:cNvSpPr>
            <a:spLocks noGrp="1"/>
          </p:cNvSpPr>
          <p:nvPr>
            <p:ph type="title"/>
          </p:nvPr>
        </p:nvSpPr>
        <p:spPr/>
        <p:txBody>
          <a:bodyPr/>
          <a:lstStyle/>
          <a:p>
            <a:r>
              <a:rPr lang="nl-NL" dirty="0"/>
              <a:t>Dank voor uw inbreng</a:t>
            </a:r>
          </a:p>
        </p:txBody>
      </p:sp>
      <p:sp>
        <p:nvSpPr>
          <p:cNvPr id="5" name="Tijdelijke aanduiding voor tekst 4">
            <a:extLst>
              <a:ext uri="{FF2B5EF4-FFF2-40B4-BE49-F238E27FC236}">
                <a16:creationId xmlns:a16="http://schemas.microsoft.com/office/drawing/2014/main" id="{7497E7F3-DC39-4E37-AE8C-D3EB83649691}"/>
              </a:ext>
            </a:extLst>
          </p:cNvPr>
          <p:cNvSpPr>
            <a:spLocks noGrp="1"/>
          </p:cNvSpPr>
          <p:nvPr>
            <p:ph type="body" idx="1"/>
          </p:nvPr>
        </p:nvSpPr>
        <p:spPr/>
        <p:txBody>
          <a:bodyPr/>
          <a:lstStyle/>
          <a:p>
            <a:r>
              <a:rPr lang="nl-NL" dirty="0"/>
              <a:t>Tot ziens bij de afsluiting</a:t>
            </a:r>
          </a:p>
          <a:p>
            <a:r>
              <a:rPr lang="nl-NL" dirty="0"/>
              <a:t>Succes met uw werk </a:t>
            </a:r>
            <a:r>
              <a:rPr lang="nl-NL"/>
              <a:t>als commissaris</a:t>
            </a:r>
            <a:endParaRPr lang="nl-NL" dirty="0"/>
          </a:p>
        </p:txBody>
      </p:sp>
    </p:spTree>
    <p:extLst>
      <p:ext uri="{BB962C8B-B14F-4D97-AF65-F5344CB8AC3E}">
        <p14:creationId xmlns:p14="http://schemas.microsoft.com/office/powerpoint/2010/main" val="1312973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9D4851-CC7C-4A1F-9CE1-13053BE19846}"/>
              </a:ext>
            </a:extLst>
          </p:cNvPr>
          <p:cNvSpPr>
            <a:spLocks noGrp="1"/>
          </p:cNvSpPr>
          <p:nvPr>
            <p:ph type="title"/>
          </p:nvPr>
        </p:nvSpPr>
        <p:spPr/>
        <p:txBody>
          <a:bodyPr/>
          <a:lstStyle/>
          <a:p>
            <a:r>
              <a:rPr lang="nl-NL" dirty="0"/>
              <a:t>Doel</a:t>
            </a:r>
          </a:p>
        </p:txBody>
      </p:sp>
      <p:sp>
        <p:nvSpPr>
          <p:cNvPr id="3" name="Tijdelijke aanduiding voor inhoud 2">
            <a:extLst>
              <a:ext uri="{FF2B5EF4-FFF2-40B4-BE49-F238E27FC236}">
                <a16:creationId xmlns:a16="http://schemas.microsoft.com/office/drawing/2014/main" id="{805CEEA3-B698-4A73-9B60-84618A3552E8}"/>
              </a:ext>
            </a:extLst>
          </p:cNvPr>
          <p:cNvSpPr>
            <a:spLocks noGrp="1"/>
          </p:cNvSpPr>
          <p:nvPr>
            <p:ph idx="1"/>
          </p:nvPr>
        </p:nvSpPr>
        <p:spPr/>
        <p:txBody>
          <a:bodyPr/>
          <a:lstStyle/>
          <a:p>
            <a:r>
              <a:rPr lang="nl-NL" dirty="0"/>
              <a:t>Verwoorden van de optimale interactie tussen rvc en ocf</a:t>
            </a:r>
          </a:p>
          <a:p>
            <a:r>
              <a:rPr lang="nl-NL" dirty="0"/>
              <a:t>Toegespitst op vier aspecten</a:t>
            </a:r>
          </a:p>
          <a:p>
            <a:pPr lvl="1"/>
            <a:r>
              <a:rPr lang="nl-NL" dirty="0"/>
              <a:t>Informatie-uitwisseling tussen rvc en ocf</a:t>
            </a:r>
          </a:p>
          <a:p>
            <a:pPr lvl="1"/>
            <a:r>
              <a:rPr lang="nl-NL" dirty="0"/>
              <a:t>Contact van rvc met ocf</a:t>
            </a:r>
          </a:p>
          <a:p>
            <a:pPr lvl="1"/>
            <a:r>
              <a:rPr lang="nl-NL" dirty="0"/>
              <a:t>Onderlinge feedback rvc en ocf</a:t>
            </a:r>
          </a:p>
          <a:p>
            <a:pPr lvl="1"/>
            <a:r>
              <a:rPr lang="nl-NL" dirty="0"/>
              <a:t>Taakvolwassenheid van rvc</a:t>
            </a:r>
          </a:p>
          <a:p>
            <a:pPr lvl="1"/>
            <a:endParaRPr lang="nl-NL" dirty="0"/>
          </a:p>
          <a:p>
            <a:endParaRPr lang="nl-NL" dirty="0"/>
          </a:p>
        </p:txBody>
      </p:sp>
    </p:spTree>
    <p:extLst>
      <p:ext uri="{BB962C8B-B14F-4D97-AF65-F5344CB8AC3E}">
        <p14:creationId xmlns:p14="http://schemas.microsoft.com/office/powerpoint/2010/main" val="583072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al 7">
            <a:extLst>
              <a:ext uri="{FF2B5EF4-FFF2-40B4-BE49-F238E27FC236}">
                <a16:creationId xmlns:a16="http://schemas.microsoft.com/office/drawing/2014/main" id="{6CA14365-C364-4E16-979D-88BEDDB62285}"/>
              </a:ext>
            </a:extLst>
          </p:cNvPr>
          <p:cNvSpPr/>
          <p:nvPr/>
        </p:nvSpPr>
        <p:spPr>
          <a:xfrm>
            <a:off x="9079992" y="1965960"/>
            <a:ext cx="1655064" cy="1673352"/>
          </a:xfrm>
          <a:prstGeom prst="ellipse">
            <a:avLst/>
          </a:prstGeom>
          <a:solidFill>
            <a:srgbClr val="66BFE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tel 3">
            <a:extLst>
              <a:ext uri="{FF2B5EF4-FFF2-40B4-BE49-F238E27FC236}">
                <a16:creationId xmlns:a16="http://schemas.microsoft.com/office/drawing/2014/main" id="{273FC285-4481-4769-BF2C-991030260709}"/>
              </a:ext>
            </a:extLst>
          </p:cNvPr>
          <p:cNvSpPr>
            <a:spLocks noGrp="1"/>
          </p:cNvSpPr>
          <p:nvPr>
            <p:ph type="title"/>
          </p:nvPr>
        </p:nvSpPr>
        <p:spPr/>
        <p:txBody>
          <a:bodyPr/>
          <a:lstStyle/>
          <a:p>
            <a:r>
              <a:rPr lang="nl-NL" dirty="0"/>
              <a:t>Eerste reacties op openingsclips</a:t>
            </a:r>
          </a:p>
        </p:txBody>
      </p:sp>
      <p:sp>
        <p:nvSpPr>
          <p:cNvPr id="5" name="Tijdelijke aanduiding voor tekst 4">
            <a:extLst>
              <a:ext uri="{FF2B5EF4-FFF2-40B4-BE49-F238E27FC236}">
                <a16:creationId xmlns:a16="http://schemas.microsoft.com/office/drawing/2014/main" id="{F61855AD-7339-44BA-AFDF-944A3FDAE687}"/>
              </a:ext>
            </a:extLst>
          </p:cNvPr>
          <p:cNvSpPr>
            <a:spLocks noGrp="1"/>
          </p:cNvSpPr>
          <p:nvPr>
            <p:ph type="body" idx="1"/>
          </p:nvPr>
        </p:nvSpPr>
        <p:spPr/>
        <p:txBody>
          <a:bodyPr/>
          <a:lstStyle/>
          <a:p>
            <a:r>
              <a:rPr lang="nl-NL" dirty="0"/>
              <a:t>15 minuten impressies</a:t>
            </a:r>
          </a:p>
        </p:txBody>
      </p:sp>
      <p:pic>
        <p:nvPicPr>
          <p:cNvPr id="7" name="Graphic 6" descr="Klok met effen opvulling">
            <a:extLst>
              <a:ext uri="{FF2B5EF4-FFF2-40B4-BE49-F238E27FC236}">
                <a16:creationId xmlns:a16="http://schemas.microsoft.com/office/drawing/2014/main" id="{220358DD-621C-4DC9-ADAC-A8BD88F0C36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77656" y="1572768"/>
            <a:ext cx="2459736" cy="2459736"/>
          </a:xfrm>
          <a:prstGeom prst="rect">
            <a:avLst/>
          </a:prstGeom>
        </p:spPr>
      </p:pic>
    </p:spTree>
    <p:extLst>
      <p:ext uri="{BB962C8B-B14F-4D97-AF65-F5344CB8AC3E}">
        <p14:creationId xmlns:p14="http://schemas.microsoft.com/office/powerpoint/2010/main" val="95567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grpId="0" nodeType="clickEffect">
                                  <p:stCondLst>
                                    <p:cond delay="0"/>
                                  </p:stCondLst>
                                  <p:childTnLst>
                                    <p:animEffect transition="out" filter="wheel(1)">
                                      <p:cBhvr>
                                        <p:cTn id="6" dur="899900"/>
                                        <p:tgtEl>
                                          <p:spTgt spid="8"/>
                                        </p:tgtEl>
                                      </p:cBhvr>
                                    </p:animEffect>
                                    <p:set>
                                      <p:cBhvr>
                                        <p:cTn id="7" dur="1" fill="hold">
                                          <p:stCondLst>
                                            <p:cond delay="8998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73FC285-4481-4769-BF2C-991030260709}"/>
              </a:ext>
            </a:extLst>
          </p:cNvPr>
          <p:cNvSpPr>
            <a:spLocks noGrp="1"/>
          </p:cNvSpPr>
          <p:nvPr>
            <p:ph type="title"/>
          </p:nvPr>
        </p:nvSpPr>
        <p:spPr/>
        <p:txBody>
          <a:bodyPr/>
          <a:lstStyle/>
          <a:p>
            <a:r>
              <a:rPr lang="nl-NL" dirty="0"/>
              <a:t>De positie van de ocf</a:t>
            </a:r>
          </a:p>
        </p:txBody>
      </p:sp>
      <p:sp>
        <p:nvSpPr>
          <p:cNvPr id="5" name="Tijdelijke aanduiding voor tekst 4">
            <a:extLst>
              <a:ext uri="{FF2B5EF4-FFF2-40B4-BE49-F238E27FC236}">
                <a16:creationId xmlns:a16="http://schemas.microsoft.com/office/drawing/2014/main" id="{F61855AD-7339-44BA-AFDF-944A3FDAE687}"/>
              </a:ext>
            </a:extLst>
          </p:cNvPr>
          <p:cNvSpPr>
            <a:spLocks noGrp="1"/>
          </p:cNvSpPr>
          <p:nvPr>
            <p:ph type="body" idx="1"/>
          </p:nvPr>
        </p:nvSpPr>
        <p:spPr/>
        <p:txBody>
          <a:bodyPr/>
          <a:lstStyle/>
          <a:p>
            <a:r>
              <a:rPr lang="nl-NL" dirty="0"/>
              <a:t>Ter inleiding</a:t>
            </a:r>
          </a:p>
        </p:txBody>
      </p:sp>
    </p:spTree>
    <p:extLst>
      <p:ext uri="{BB962C8B-B14F-4D97-AF65-F5344CB8AC3E}">
        <p14:creationId xmlns:p14="http://schemas.microsoft.com/office/powerpoint/2010/main" val="106596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C643084-1BE4-440D-80BA-0B2B3AB20F5B}"/>
              </a:ext>
            </a:extLst>
          </p:cNvPr>
          <p:cNvSpPr>
            <a:spLocks noGrp="1"/>
          </p:cNvSpPr>
          <p:nvPr>
            <p:ph type="title"/>
          </p:nvPr>
        </p:nvSpPr>
        <p:spPr/>
        <p:txBody>
          <a:bodyPr/>
          <a:lstStyle/>
          <a:p>
            <a:r>
              <a:rPr lang="nl-NL" dirty="0"/>
              <a:t>Korte schets</a:t>
            </a:r>
          </a:p>
        </p:txBody>
      </p:sp>
      <p:graphicFrame>
        <p:nvGraphicFramePr>
          <p:cNvPr id="6" name="Tijdelijke aanduiding voor inhoud 5">
            <a:extLst>
              <a:ext uri="{FF2B5EF4-FFF2-40B4-BE49-F238E27FC236}">
                <a16:creationId xmlns:a16="http://schemas.microsoft.com/office/drawing/2014/main" id="{171B934F-4AC4-4BD2-AEB0-A8FCBA41CFEF}"/>
              </a:ext>
            </a:extLst>
          </p:cNvPr>
          <p:cNvGraphicFramePr>
            <a:graphicFrameLocks noGrp="1"/>
          </p:cNvGraphicFramePr>
          <p:nvPr>
            <p:ph idx="1"/>
            <p:extLst>
              <p:ext uri="{D42A27DB-BD31-4B8C-83A1-F6EECF244321}">
                <p14:modId xmlns:p14="http://schemas.microsoft.com/office/powerpoint/2010/main" val="708163980"/>
              </p:ext>
            </p:extLst>
          </p:nvPr>
        </p:nvGraphicFramePr>
        <p:xfrm>
          <a:off x="838200" y="1478153"/>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jdelijke aanduiding voor inhoud 4">
            <a:extLst>
              <a:ext uri="{FF2B5EF4-FFF2-40B4-BE49-F238E27FC236}">
                <a16:creationId xmlns:a16="http://schemas.microsoft.com/office/drawing/2014/main" id="{CD21FAC0-96AE-4410-811D-0F8DDCDF4B18}"/>
              </a:ext>
            </a:extLst>
          </p:cNvPr>
          <p:cNvSpPr txBox="1">
            <a:spLocks/>
          </p:cNvSpPr>
          <p:nvPr/>
        </p:nvSpPr>
        <p:spPr>
          <a:xfrm>
            <a:off x="853440" y="3017519"/>
            <a:ext cx="10515600" cy="31594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a:t>Perceptie</a:t>
            </a:r>
          </a:p>
          <a:p>
            <a:pPr lvl="1"/>
            <a:r>
              <a:rPr lang="nl-NL" dirty="0"/>
              <a:t>‘politieagent’</a:t>
            </a:r>
          </a:p>
          <a:p>
            <a:r>
              <a:rPr lang="nl-NL" dirty="0"/>
              <a:t>Vragen rondom invulling</a:t>
            </a:r>
          </a:p>
          <a:p>
            <a:pPr lvl="1"/>
            <a:r>
              <a:rPr lang="nl-NL" dirty="0"/>
              <a:t>Thematiek van twee en derde lijn (</a:t>
            </a:r>
            <a:r>
              <a:rPr lang="nl-NL" i="1" dirty="0"/>
              <a:t>of </a:t>
            </a:r>
            <a:r>
              <a:rPr lang="nl-NL" i="1" dirty="0" err="1"/>
              <a:t>defense</a:t>
            </a:r>
            <a:r>
              <a:rPr lang="nl-NL" dirty="0"/>
              <a:t>)</a:t>
            </a:r>
          </a:p>
        </p:txBody>
      </p:sp>
    </p:spTree>
    <p:extLst>
      <p:ext uri="{BB962C8B-B14F-4D97-AF65-F5344CB8AC3E}">
        <p14:creationId xmlns:p14="http://schemas.microsoft.com/office/powerpoint/2010/main" val="3871153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C643084-1BE4-440D-80BA-0B2B3AB20F5B}"/>
              </a:ext>
            </a:extLst>
          </p:cNvPr>
          <p:cNvSpPr>
            <a:spLocks noGrp="1"/>
          </p:cNvSpPr>
          <p:nvPr>
            <p:ph type="title"/>
          </p:nvPr>
        </p:nvSpPr>
        <p:spPr/>
        <p:txBody>
          <a:bodyPr/>
          <a:lstStyle/>
          <a:p>
            <a:r>
              <a:rPr lang="nl-NL" dirty="0"/>
              <a:t>Korte schets</a:t>
            </a:r>
          </a:p>
        </p:txBody>
      </p:sp>
      <p:graphicFrame>
        <p:nvGraphicFramePr>
          <p:cNvPr id="6" name="Tijdelijke aanduiding voor inhoud 5">
            <a:extLst>
              <a:ext uri="{FF2B5EF4-FFF2-40B4-BE49-F238E27FC236}">
                <a16:creationId xmlns:a16="http://schemas.microsoft.com/office/drawing/2014/main" id="{171B934F-4AC4-4BD2-AEB0-A8FCBA41CFEF}"/>
              </a:ext>
            </a:extLst>
          </p:cNvPr>
          <p:cNvGraphicFramePr>
            <a:graphicFrameLocks noGrp="1"/>
          </p:cNvGraphicFramePr>
          <p:nvPr>
            <p:ph idx="1"/>
          </p:nvPr>
        </p:nvGraphicFramePr>
        <p:xfrm>
          <a:off x="838200" y="1478153"/>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jdelijke aanduiding voor inhoud 4">
            <a:extLst>
              <a:ext uri="{FF2B5EF4-FFF2-40B4-BE49-F238E27FC236}">
                <a16:creationId xmlns:a16="http://schemas.microsoft.com/office/drawing/2014/main" id="{CD21FAC0-96AE-4410-811D-0F8DDCDF4B18}"/>
              </a:ext>
            </a:extLst>
          </p:cNvPr>
          <p:cNvSpPr txBox="1">
            <a:spLocks/>
          </p:cNvSpPr>
          <p:nvPr/>
        </p:nvSpPr>
        <p:spPr>
          <a:xfrm>
            <a:off x="853440" y="3017519"/>
            <a:ext cx="10515600" cy="315944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a:solidFill>
                  <a:schemeClr val="bg1">
                    <a:lumMod val="65000"/>
                  </a:schemeClr>
                </a:solidFill>
              </a:rPr>
              <a:t>Perceptie</a:t>
            </a:r>
          </a:p>
          <a:p>
            <a:pPr lvl="1"/>
            <a:r>
              <a:rPr lang="nl-NL" dirty="0">
                <a:solidFill>
                  <a:schemeClr val="bg1">
                    <a:lumMod val="65000"/>
                  </a:schemeClr>
                </a:solidFill>
              </a:rPr>
              <a:t>‘politieagent’</a:t>
            </a:r>
          </a:p>
          <a:p>
            <a:r>
              <a:rPr lang="nl-NL" dirty="0">
                <a:solidFill>
                  <a:schemeClr val="bg1">
                    <a:lumMod val="65000"/>
                  </a:schemeClr>
                </a:solidFill>
              </a:rPr>
              <a:t>Vragen rondom invulling</a:t>
            </a:r>
          </a:p>
          <a:p>
            <a:pPr lvl="1"/>
            <a:r>
              <a:rPr lang="nl-NL" dirty="0">
                <a:solidFill>
                  <a:schemeClr val="bg1">
                    <a:lumMod val="65000"/>
                  </a:schemeClr>
                </a:solidFill>
              </a:rPr>
              <a:t>Thematiek van twee en derde lijn (</a:t>
            </a:r>
            <a:r>
              <a:rPr lang="nl-NL" i="1" dirty="0">
                <a:solidFill>
                  <a:schemeClr val="bg1">
                    <a:lumMod val="65000"/>
                  </a:schemeClr>
                </a:solidFill>
              </a:rPr>
              <a:t>of </a:t>
            </a:r>
            <a:r>
              <a:rPr lang="nl-NL" i="1" dirty="0" err="1">
                <a:solidFill>
                  <a:schemeClr val="bg1">
                    <a:lumMod val="65000"/>
                  </a:schemeClr>
                </a:solidFill>
              </a:rPr>
              <a:t>defense</a:t>
            </a:r>
            <a:r>
              <a:rPr lang="nl-NL" dirty="0">
                <a:solidFill>
                  <a:schemeClr val="bg1">
                    <a:lumMod val="65000"/>
                  </a:schemeClr>
                </a:solidFill>
              </a:rPr>
              <a:t>)</a:t>
            </a:r>
          </a:p>
          <a:p>
            <a:endParaRPr lang="nl-NL" dirty="0"/>
          </a:p>
          <a:p>
            <a:r>
              <a:rPr lang="nl-NL" dirty="0"/>
              <a:t>Welkome aanvulling op de </a:t>
            </a:r>
            <a:r>
              <a:rPr lang="nl-NL" dirty="0" err="1"/>
              <a:t>governance</a:t>
            </a:r>
            <a:endParaRPr lang="nl-NL" dirty="0"/>
          </a:p>
          <a:p>
            <a:pPr marL="457200" lvl="1" indent="0">
              <a:buNone/>
            </a:pPr>
            <a:r>
              <a:rPr lang="nl-NL" dirty="0"/>
              <a:t>►</a:t>
            </a:r>
          </a:p>
        </p:txBody>
      </p:sp>
    </p:spTree>
    <p:extLst>
      <p:ext uri="{BB962C8B-B14F-4D97-AF65-F5344CB8AC3E}">
        <p14:creationId xmlns:p14="http://schemas.microsoft.com/office/powerpoint/2010/main" val="3902491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C5EC2A-DDA5-4928-9AB0-03C5626D59F0}"/>
              </a:ext>
            </a:extLst>
          </p:cNvPr>
          <p:cNvSpPr>
            <a:spLocks noGrp="1"/>
          </p:cNvSpPr>
          <p:nvPr>
            <p:ph type="title"/>
          </p:nvPr>
        </p:nvSpPr>
        <p:spPr/>
        <p:txBody>
          <a:bodyPr/>
          <a:lstStyle/>
          <a:p>
            <a:r>
              <a:rPr lang="nl-NL" dirty="0"/>
              <a:t>Onafhankelijke </a:t>
            </a:r>
            <a:r>
              <a:rPr lang="nl-NL" dirty="0" err="1"/>
              <a:t>controlfunctie</a:t>
            </a:r>
            <a:r>
              <a:rPr lang="nl-NL" dirty="0"/>
              <a:t> </a:t>
            </a:r>
            <a:br>
              <a:rPr lang="nl-NL" dirty="0"/>
            </a:br>
            <a:r>
              <a:rPr lang="nl-NL" sz="3200" i="1" dirty="0"/>
              <a:t>als welkome aanvulling op de </a:t>
            </a:r>
            <a:r>
              <a:rPr lang="nl-NL" sz="3200" i="1" dirty="0" err="1"/>
              <a:t>governance</a:t>
            </a:r>
            <a:endParaRPr lang="nl-NL" i="1" dirty="0"/>
          </a:p>
        </p:txBody>
      </p:sp>
      <p:sp>
        <p:nvSpPr>
          <p:cNvPr id="3" name="Tijdelijke aanduiding voor inhoud 2">
            <a:extLst>
              <a:ext uri="{FF2B5EF4-FFF2-40B4-BE49-F238E27FC236}">
                <a16:creationId xmlns:a16="http://schemas.microsoft.com/office/drawing/2014/main" id="{22471001-1880-43FF-BB22-0B1DA018B46B}"/>
              </a:ext>
            </a:extLst>
          </p:cNvPr>
          <p:cNvSpPr>
            <a:spLocks noGrp="1"/>
          </p:cNvSpPr>
          <p:nvPr>
            <p:ph idx="1"/>
          </p:nvPr>
        </p:nvSpPr>
        <p:spPr>
          <a:xfrm>
            <a:off x="838200" y="1991881"/>
            <a:ext cx="10515600" cy="4351338"/>
          </a:xfrm>
        </p:spPr>
        <p:txBody>
          <a:bodyPr/>
          <a:lstStyle/>
          <a:p>
            <a:r>
              <a:rPr lang="nl-NL" dirty="0"/>
              <a:t>Kan meer dan auditor of accountant</a:t>
            </a:r>
          </a:p>
          <a:p>
            <a:pPr lvl="1"/>
            <a:r>
              <a:rPr lang="nl-NL" dirty="0"/>
              <a:t>Beoordelen informatie achteraf</a:t>
            </a:r>
          </a:p>
          <a:p>
            <a:pPr lvl="1"/>
            <a:r>
              <a:rPr lang="nl-NL" dirty="0"/>
              <a:t>Derde lijn</a:t>
            </a:r>
          </a:p>
          <a:p>
            <a:r>
              <a:rPr lang="nl-NL" dirty="0"/>
              <a:t>Kan meer dan controller</a:t>
            </a:r>
          </a:p>
          <a:p>
            <a:pPr lvl="1"/>
            <a:r>
              <a:rPr lang="nl-NL" dirty="0"/>
              <a:t>Boodschap naar ‘hoger’ niveau brengen</a:t>
            </a:r>
          </a:p>
          <a:p>
            <a:pPr lvl="1"/>
            <a:r>
              <a:rPr lang="nl-NL" dirty="0"/>
              <a:t>Advies met gezag</a:t>
            </a:r>
          </a:p>
          <a:p>
            <a:pPr lvl="1"/>
            <a:r>
              <a:rPr lang="nl-NL" dirty="0"/>
              <a:t>Tweede lijn</a:t>
            </a:r>
          </a:p>
          <a:p>
            <a:pPr lvl="1"/>
            <a:endParaRPr lang="nl-NL" dirty="0"/>
          </a:p>
          <a:p>
            <a:r>
              <a:rPr lang="nl-NL" dirty="0"/>
              <a:t>Waardering voor de functie</a:t>
            </a:r>
          </a:p>
          <a:p>
            <a:pPr lvl="1"/>
            <a:r>
              <a:rPr lang="nl-NL" dirty="0"/>
              <a:t>Vraag naar positionering</a:t>
            </a:r>
          </a:p>
        </p:txBody>
      </p:sp>
    </p:spTree>
    <p:extLst>
      <p:ext uri="{BB962C8B-B14F-4D97-AF65-F5344CB8AC3E}">
        <p14:creationId xmlns:p14="http://schemas.microsoft.com/office/powerpoint/2010/main" val="632165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62F88FC-BF34-4063-8BB2-9ACA098CF33B}"/>
              </a:ext>
            </a:extLst>
          </p:cNvPr>
          <p:cNvSpPr>
            <a:spLocks noGrp="1"/>
          </p:cNvSpPr>
          <p:nvPr>
            <p:ph type="title"/>
          </p:nvPr>
        </p:nvSpPr>
        <p:spPr/>
        <p:txBody>
          <a:bodyPr/>
          <a:lstStyle/>
          <a:p>
            <a:r>
              <a:rPr lang="nl-NL" dirty="0"/>
              <a:t>Relatie met RvC</a:t>
            </a:r>
          </a:p>
        </p:txBody>
      </p:sp>
      <p:sp>
        <p:nvSpPr>
          <p:cNvPr id="5" name="Tijdelijke aanduiding voor tekst 4">
            <a:extLst>
              <a:ext uri="{FF2B5EF4-FFF2-40B4-BE49-F238E27FC236}">
                <a16:creationId xmlns:a16="http://schemas.microsoft.com/office/drawing/2014/main" id="{70C22488-9CFE-4A24-AFA5-2DE55614CC0B}"/>
              </a:ext>
            </a:extLst>
          </p:cNvPr>
          <p:cNvSpPr>
            <a:spLocks noGrp="1"/>
          </p:cNvSpPr>
          <p:nvPr>
            <p:ph type="body" idx="1"/>
          </p:nvPr>
        </p:nvSpPr>
        <p:spPr/>
        <p:txBody>
          <a:bodyPr/>
          <a:lstStyle/>
          <a:p>
            <a:r>
              <a:rPr lang="nl-NL" dirty="0"/>
              <a:t>Zoeken naar optimale positionering</a:t>
            </a:r>
          </a:p>
        </p:txBody>
      </p:sp>
    </p:spTree>
    <p:extLst>
      <p:ext uri="{BB962C8B-B14F-4D97-AF65-F5344CB8AC3E}">
        <p14:creationId xmlns:p14="http://schemas.microsoft.com/office/powerpoint/2010/main" val="122693389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vA eigen maaksel.potx" id="{A2534F27-5E38-40BC-B013-33A5C130BF3A}" vid="{2E9E5DE9-6BDB-4724-98B0-DA4B161EAF1C}"/>
    </a:ext>
  </a:extLst>
</a:theme>
</file>

<file path=docProps/app.xml><?xml version="1.0" encoding="utf-8"?>
<Properties xmlns="http://schemas.openxmlformats.org/officeDocument/2006/extended-properties" xmlns:vt="http://schemas.openxmlformats.org/officeDocument/2006/docPropsVTypes">
  <Template>HvA eigen maaksel</Template>
  <TotalTime>439</TotalTime>
  <Words>1233</Words>
  <Application>Microsoft Office PowerPoint</Application>
  <PresentationFormat>Breedbeeld</PresentationFormat>
  <Paragraphs>164</Paragraphs>
  <Slides>23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23</vt:i4>
      </vt:variant>
    </vt:vector>
  </HeadingPairs>
  <TitlesOfParts>
    <vt:vector size="27" baseType="lpstr">
      <vt:lpstr>Amasis MT Pro Black</vt:lpstr>
      <vt:lpstr>Arial</vt:lpstr>
      <vt:lpstr>Calibri</vt:lpstr>
      <vt:lpstr>Kantoorthema</vt:lpstr>
      <vt:lpstr>Workshop commissarissen</vt:lpstr>
      <vt:lpstr>Programma</vt:lpstr>
      <vt:lpstr>Doel</vt:lpstr>
      <vt:lpstr>Eerste reacties op openingsclips</vt:lpstr>
      <vt:lpstr>De positie van de ocf</vt:lpstr>
      <vt:lpstr>Korte schets</vt:lpstr>
      <vt:lpstr>Korte schets</vt:lpstr>
      <vt:lpstr>Onafhankelijke controlfunctie  als welkome aanvulling op de governance</vt:lpstr>
      <vt:lpstr>Relatie met RvC</vt:lpstr>
      <vt:lpstr>Vul de vragenlijst (positioneringscan) in</vt:lpstr>
      <vt:lpstr>Puntentoekenning</vt:lpstr>
      <vt:lpstr>Puntentoekenning</vt:lpstr>
      <vt:lpstr>“Laat duizend bloemen bloeien”</vt:lpstr>
      <vt:lpstr>Evaluatie puntenverdeling</vt:lpstr>
      <vt:lpstr>Casuïstiek</vt:lpstr>
      <vt:lpstr>Investeringsvoorstel </vt:lpstr>
      <vt:lpstr>Investeringsvoorstel </vt:lpstr>
      <vt:lpstr>Investeringsvoorstel (2)</vt:lpstr>
      <vt:lpstr>De onzekere bestuurder</vt:lpstr>
      <vt:lpstr>De onzekere bestuurder</vt:lpstr>
      <vt:lpstr>De onzekere bestuurder (2)</vt:lpstr>
      <vt:lpstr>Doel</vt:lpstr>
      <vt:lpstr>Dank voor uw inbreng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commissarissen</dc:title>
  <dc:creator>Gert de Jong</dc:creator>
  <cp:lastModifiedBy>Gert de Jong</cp:lastModifiedBy>
  <cp:revision>1</cp:revision>
  <dcterms:created xsi:type="dcterms:W3CDTF">2022-05-10T13:36:51Z</dcterms:created>
  <dcterms:modified xsi:type="dcterms:W3CDTF">2022-05-19T07:24:14Z</dcterms:modified>
</cp:coreProperties>
</file>