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webextensions/webextension1.xml" ContentType="application/vnd.ms-office.webextension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webextensions/webextension2.xml" ContentType="application/vnd.ms-office.webextension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57" r:id="rId4"/>
    <p:sldId id="261" r:id="rId5"/>
    <p:sldId id="282" r:id="rId6"/>
    <p:sldId id="288" r:id="rId7"/>
    <p:sldId id="258" r:id="rId8"/>
    <p:sldId id="260" r:id="rId9"/>
    <p:sldId id="259" r:id="rId10"/>
    <p:sldId id="284" r:id="rId11"/>
    <p:sldId id="283" r:id="rId12"/>
    <p:sldId id="262" r:id="rId13"/>
    <p:sldId id="263" r:id="rId14"/>
    <p:sldId id="270" r:id="rId15"/>
    <p:sldId id="271" r:id="rId16"/>
    <p:sldId id="272" r:id="rId17"/>
    <p:sldId id="274" r:id="rId18"/>
    <p:sldId id="273" r:id="rId19"/>
    <p:sldId id="269" r:id="rId20"/>
    <p:sldId id="276" r:id="rId21"/>
    <p:sldId id="287" r:id="rId22"/>
    <p:sldId id="286" r:id="rId23"/>
    <p:sldId id="265" r:id="rId24"/>
    <p:sldId id="285" r:id="rId25"/>
    <p:sldId id="268" r:id="rId26"/>
    <p:sldId id="266" r:id="rId27"/>
    <p:sldId id="277" r:id="rId28"/>
    <p:sldId id="279" r:id="rId29"/>
    <p:sldId id="278" r:id="rId30"/>
    <p:sldId id="267" r:id="rId31"/>
    <p:sldId id="281" r:id="rId32"/>
    <p:sldId id="289" r:id="rId33"/>
    <p:sldId id="264" r:id="rId3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A8DA"/>
    <a:srgbClr val="66BFEB"/>
    <a:srgbClr val="CFD5EA"/>
    <a:srgbClr val="E9EBF5"/>
    <a:srgbClr val="2415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3004F-95D7-407F-91CC-B9DFFED2CA61}" v="1" dt="2022-05-18T12:11:19.8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t de Jong" userId="48e7bb5b-05b4-44db-9994-eb6f1a717f90" providerId="ADAL" clId="{5793004F-95D7-407F-91CC-B9DFFED2CA61}"/>
    <pc:docChg chg="custSel modSld">
      <pc:chgData name="Gert de Jong" userId="48e7bb5b-05b4-44db-9994-eb6f1a717f90" providerId="ADAL" clId="{5793004F-95D7-407F-91CC-B9DFFED2CA61}" dt="2022-05-19T13:10:44.392" v="113" actId="478"/>
      <pc:docMkLst>
        <pc:docMk/>
      </pc:docMkLst>
      <pc:sldChg chg="modSp mod">
        <pc:chgData name="Gert de Jong" userId="48e7bb5b-05b4-44db-9994-eb6f1a717f90" providerId="ADAL" clId="{5793004F-95D7-407F-91CC-B9DFFED2CA61}" dt="2022-05-19T07:14:16.523" v="108" actId="20577"/>
        <pc:sldMkLst>
          <pc:docMk/>
          <pc:sldMk cId="2687876168" sldId="256"/>
        </pc:sldMkLst>
        <pc:spChg chg="mod">
          <ac:chgData name="Gert de Jong" userId="48e7bb5b-05b4-44db-9994-eb6f1a717f90" providerId="ADAL" clId="{5793004F-95D7-407F-91CC-B9DFFED2CA61}" dt="2022-05-19T07:14:16.523" v="108" actId="20577"/>
          <ac:spMkLst>
            <pc:docMk/>
            <pc:sldMk cId="2687876168" sldId="256"/>
            <ac:spMk id="2" creationId="{D339BFCF-9D5D-46B8-BBC6-89FBD7BC12A6}"/>
          </ac:spMkLst>
        </pc:spChg>
        <pc:picChg chg="mod">
          <ac:chgData name="Gert de Jong" userId="48e7bb5b-05b4-44db-9994-eb6f1a717f90" providerId="ADAL" clId="{5793004F-95D7-407F-91CC-B9DFFED2CA61}" dt="2022-05-17T18:44:55.450" v="33" actId="1076"/>
          <ac:picMkLst>
            <pc:docMk/>
            <pc:sldMk cId="2687876168" sldId="256"/>
            <ac:picMk id="4" creationId="{F8A881A2-CE1B-46FF-832D-AAD50AF1BE47}"/>
          </ac:picMkLst>
        </pc:picChg>
      </pc:sldChg>
      <pc:sldChg chg="modSp mod">
        <pc:chgData name="Gert de Jong" userId="48e7bb5b-05b4-44db-9994-eb6f1a717f90" providerId="ADAL" clId="{5793004F-95D7-407F-91CC-B9DFFED2CA61}" dt="2022-05-19T07:15:55.507" v="112" actId="113"/>
        <pc:sldMkLst>
          <pc:docMk/>
          <pc:sldMk cId="150237863" sldId="259"/>
        </pc:sldMkLst>
        <pc:spChg chg="mod">
          <ac:chgData name="Gert de Jong" userId="48e7bb5b-05b4-44db-9994-eb6f1a717f90" providerId="ADAL" clId="{5793004F-95D7-407F-91CC-B9DFFED2CA61}" dt="2022-05-19T07:15:50.521" v="110" actId="113"/>
          <ac:spMkLst>
            <pc:docMk/>
            <pc:sldMk cId="150237863" sldId="259"/>
            <ac:spMk id="4" creationId="{A2B4108A-60A8-465A-960C-0B9364813352}"/>
          </ac:spMkLst>
        </pc:spChg>
        <pc:spChg chg="mod">
          <ac:chgData name="Gert de Jong" userId="48e7bb5b-05b4-44db-9994-eb6f1a717f90" providerId="ADAL" clId="{5793004F-95D7-407F-91CC-B9DFFED2CA61}" dt="2022-05-19T07:15:55.507" v="112" actId="113"/>
          <ac:spMkLst>
            <pc:docMk/>
            <pc:sldMk cId="150237863" sldId="259"/>
            <ac:spMk id="5" creationId="{2894C8B2-8DFF-48FE-B46C-A6480FF148AF}"/>
          </ac:spMkLst>
        </pc:spChg>
      </pc:sldChg>
      <pc:sldChg chg="addSp delSp modSp mod">
        <pc:chgData name="Gert de Jong" userId="48e7bb5b-05b4-44db-9994-eb6f1a717f90" providerId="ADAL" clId="{5793004F-95D7-407F-91CC-B9DFFED2CA61}" dt="2022-05-16T16:30:53.851" v="32" actId="14100"/>
        <pc:sldMkLst>
          <pc:docMk/>
          <pc:sldMk cId="3562928454" sldId="280"/>
        </pc:sldMkLst>
        <pc:graphicFrameChg chg="add mod">
          <ac:chgData name="Gert de Jong" userId="48e7bb5b-05b4-44db-9994-eb6f1a717f90" providerId="ADAL" clId="{5793004F-95D7-407F-91CC-B9DFFED2CA61}" dt="2022-05-16T16:30:53.851" v="32" actId="14100"/>
          <ac:graphicFrameMkLst>
            <pc:docMk/>
            <pc:sldMk cId="3562928454" sldId="280"/>
            <ac:graphicFrameMk id="2" creationId="{05DB6976-7BF6-4EDA-B576-6C794569A896}"/>
          </ac:graphicFrameMkLst>
        </pc:graphicFrameChg>
        <pc:graphicFrameChg chg="del">
          <ac:chgData name="Gert de Jong" userId="48e7bb5b-05b4-44db-9994-eb6f1a717f90" providerId="ADAL" clId="{5793004F-95D7-407F-91CC-B9DFFED2CA61}" dt="2022-05-16T16:27:15.917" v="0" actId="478"/>
          <ac:graphicFrameMkLst>
            <pc:docMk/>
            <pc:sldMk cId="3562928454" sldId="280"/>
            <ac:graphicFrameMk id="5" creationId="{6184A9B4-5039-402F-B8A7-01A8FF545985}"/>
          </ac:graphicFrameMkLst>
        </pc:graphicFrameChg>
      </pc:sldChg>
      <pc:sldChg chg="addSp delSp modSp mod">
        <pc:chgData name="Gert de Jong" userId="48e7bb5b-05b4-44db-9994-eb6f1a717f90" providerId="ADAL" clId="{5793004F-95D7-407F-91CC-B9DFFED2CA61}" dt="2022-05-19T13:10:44.392" v="113" actId="478"/>
        <pc:sldMkLst>
          <pc:docMk/>
          <pc:sldMk cId="2885137119" sldId="284"/>
        </pc:sldMkLst>
        <pc:graphicFrameChg chg="add del mod">
          <ac:chgData name="Gert de Jong" userId="48e7bb5b-05b4-44db-9994-eb6f1a717f90" providerId="ADAL" clId="{5793004F-95D7-407F-91CC-B9DFFED2CA61}" dt="2022-05-19T13:10:44.392" v="113" actId="478"/>
          <ac:graphicFrameMkLst>
            <pc:docMk/>
            <pc:sldMk cId="2885137119" sldId="284"/>
            <ac:graphicFrameMk id="2" creationId="{F0E0FE2D-02DE-4884-A6FF-EF00A55A2661}"/>
          </ac:graphicFrameMkLst>
        </pc:graphicFrameChg>
        <pc:graphicFrameChg chg="del">
          <ac:chgData name="Gert de Jong" userId="48e7bb5b-05b4-44db-9994-eb6f1a717f90" providerId="ADAL" clId="{5793004F-95D7-407F-91CC-B9DFFED2CA61}" dt="2022-05-18T09:42:37.893" v="34" actId="478"/>
          <ac:graphicFrameMkLst>
            <pc:docMk/>
            <pc:sldMk cId="2885137119" sldId="284"/>
            <ac:graphicFrameMk id="5" creationId="{631D69D6-48D3-4E2C-9598-B6D0CF4FB9F9}"/>
          </ac:graphicFrameMkLst>
        </pc:graphicFrameChg>
      </pc:sldChg>
      <pc:sldChg chg="addSp delSp modSp mod">
        <pc:chgData name="Gert de Jong" userId="48e7bb5b-05b4-44db-9994-eb6f1a717f90" providerId="ADAL" clId="{5793004F-95D7-407F-91CC-B9DFFED2CA61}" dt="2022-05-18T09:45:06.332" v="42" actId="14100"/>
        <pc:sldMkLst>
          <pc:docMk/>
          <pc:sldMk cId="3022463503" sldId="285"/>
        </pc:sldMkLst>
        <pc:graphicFrameChg chg="add mod">
          <ac:chgData name="Gert de Jong" userId="48e7bb5b-05b4-44db-9994-eb6f1a717f90" providerId="ADAL" clId="{5793004F-95D7-407F-91CC-B9DFFED2CA61}" dt="2022-05-18T09:45:06.332" v="42" actId="14100"/>
          <ac:graphicFrameMkLst>
            <pc:docMk/>
            <pc:sldMk cId="3022463503" sldId="285"/>
            <ac:graphicFrameMk id="2" creationId="{2A777061-EC11-4A71-B6E5-610702639947}"/>
          </ac:graphicFrameMkLst>
        </pc:graphicFrameChg>
        <pc:graphicFrameChg chg="del">
          <ac:chgData name="Gert de Jong" userId="48e7bb5b-05b4-44db-9994-eb6f1a717f90" providerId="ADAL" clId="{5793004F-95D7-407F-91CC-B9DFFED2CA61}" dt="2022-05-18T09:44:44.965" v="39" actId="478"/>
          <ac:graphicFrameMkLst>
            <pc:docMk/>
            <pc:sldMk cId="3022463503" sldId="285"/>
            <ac:graphicFrameMk id="4" creationId="{61840DC1-168E-41A4-AE5F-C6BDB8073BE4}"/>
          </ac:graphicFrameMkLst>
        </pc:graphicFrameChg>
      </pc:sldChg>
      <pc:sldChg chg="modSp mod">
        <pc:chgData name="Gert de Jong" userId="48e7bb5b-05b4-44db-9994-eb6f1a717f90" providerId="ADAL" clId="{5793004F-95D7-407F-91CC-B9DFFED2CA61}" dt="2022-05-18T12:11:19.848" v="107"/>
        <pc:sldMkLst>
          <pc:docMk/>
          <pc:sldMk cId="474312396" sldId="290"/>
        </pc:sldMkLst>
        <pc:spChg chg="mod">
          <ac:chgData name="Gert de Jong" userId="48e7bb5b-05b4-44db-9994-eb6f1a717f90" providerId="ADAL" clId="{5793004F-95D7-407F-91CC-B9DFFED2CA61}" dt="2022-05-18T12:11:19.848" v="107"/>
          <ac:spMkLst>
            <pc:docMk/>
            <pc:sldMk cId="474312396" sldId="290"/>
            <ac:spMk id="5" creationId="{C041E265-F4BD-4F21-A4BB-C254A8AC87B4}"/>
          </ac:spMkLst>
        </pc:spChg>
      </pc:sldChg>
    </pc:docChg>
  </pc:docChgLst>
  <pc:docChgLst>
    <pc:chgData name="Gert Jong" userId="48e7bb5b-05b4-44db-9994-eb6f1a717f90" providerId="ADAL" clId="{C85E0325-BAD7-476A-A376-1628BF16F7DA}"/>
    <pc:docChg chg="undo custSel addSld delSld modSld sldOrd modMainMaster">
      <pc:chgData name="Gert Jong" userId="48e7bb5b-05b4-44db-9994-eb6f1a717f90" providerId="ADAL" clId="{C85E0325-BAD7-476A-A376-1628BF16F7DA}" dt="2022-05-17T13:26:25.838" v="4330" actId="6549"/>
      <pc:docMkLst>
        <pc:docMk/>
      </pc:docMkLst>
      <pc:sldChg chg="addSp modSp mod">
        <pc:chgData name="Gert Jong" userId="48e7bb5b-05b4-44db-9994-eb6f1a717f90" providerId="ADAL" clId="{C85E0325-BAD7-476A-A376-1628BF16F7DA}" dt="2022-05-16T14:27:07.800" v="3444" actId="20577"/>
        <pc:sldMkLst>
          <pc:docMk/>
          <pc:sldMk cId="2687876168" sldId="256"/>
        </pc:sldMkLst>
        <pc:spChg chg="mod">
          <ac:chgData name="Gert Jong" userId="48e7bb5b-05b4-44db-9994-eb6f1a717f90" providerId="ADAL" clId="{C85E0325-BAD7-476A-A376-1628BF16F7DA}" dt="2022-05-16T14:27:07.800" v="3444" actId="20577"/>
          <ac:spMkLst>
            <pc:docMk/>
            <pc:sldMk cId="2687876168" sldId="256"/>
            <ac:spMk id="3" creationId="{1CEFB6F0-354D-4F68-ACA7-3540BE243A22}"/>
          </ac:spMkLst>
        </pc:spChg>
        <pc:picChg chg="add mod">
          <ac:chgData name="Gert Jong" userId="48e7bb5b-05b4-44db-9994-eb6f1a717f90" providerId="ADAL" clId="{C85E0325-BAD7-476A-A376-1628BF16F7DA}" dt="2022-05-16T13:41:06.402" v="3198" actId="1076"/>
          <ac:picMkLst>
            <pc:docMk/>
            <pc:sldMk cId="2687876168" sldId="256"/>
            <ac:picMk id="4" creationId="{F8A881A2-CE1B-46FF-832D-AAD50AF1BE47}"/>
          </ac:picMkLst>
        </pc:picChg>
      </pc:sldChg>
      <pc:sldChg chg="modSp new mod">
        <pc:chgData name="Gert Jong" userId="48e7bb5b-05b4-44db-9994-eb6f1a717f90" providerId="ADAL" clId="{C85E0325-BAD7-476A-A376-1628BF16F7DA}" dt="2022-05-16T14:27:45.961" v="3518" actId="20577"/>
        <pc:sldMkLst>
          <pc:docMk/>
          <pc:sldMk cId="3236742710" sldId="257"/>
        </pc:sldMkLst>
        <pc:spChg chg="mod">
          <ac:chgData name="Gert Jong" userId="48e7bb5b-05b4-44db-9994-eb6f1a717f90" providerId="ADAL" clId="{C85E0325-BAD7-476A-A376-1628BF16F7DA}" dt="2022-05-16T10:12:59.056" v="16" actId="20577"/>
          <ac:spMkLst>
            <pc:docMk/>
            <pc:sldMk cId="3236742710" sldId="257"/>
            <ac:spMk id="2" creationId="{E7B0D260-6AD6-468B-909D-AA8498882424}"/>
          </ac:spMkLst>
        </pc:spChg>
        <pc:spChg chg="mod">
          <ac:chgData name="Gert Jong" userId="48e7bb5b-05b4-44db-9994-eb6f1a717f90" providerId="ADAL" clId="{C85E0325-BAD7-476A-A376-1628BF16F7DA}" dt="2022-05-16T14:27:45.961" v="3518" actId="20577"/>
          <ac:spMkLst>
            <pc:docMk/>
            <pc:sldMk cId="3236742710" sldId="257"/>
            <ac:spMk id="3" creationId="{45BD6910-F98E-417E-9EE5-48CC8DABDD59}"/>
          </ac:spMkLst>
        </pc:spChg>
      </pc:sldChg>
      <pc:sldChg chg="modSp new mod modAnim">
        <pc:chgData name="Gert Jong" userId="48e7bb5b-05b4-44db-9994-eb6f1a717f90" providerId="ADAL" clId="{C85E0325-BAD7-476A-A376-1628BF16F7DA}" dt="2022-05-17T06:29:30.724" v="3612"/>
        <pc:sldMkLst>
          <pc:docMk/>
          <pc:sldMk cId="1198817598" sldId="258"/>
        </pc:sldMkLst>
        <pc:spChg chg="mod">
          <ac:chgData name="Gert Jong" userId="48e7bb5b-05b4-44db-9994-eb6f1a717f90" providerId="ADAL" clId="{C85E0325-BAD7-476A-A376-1628BF16F7DA}" dt="2022-05-16T10:25:33.984" v="827" actId="20577"/>
          <ac:spMkLst>
            <pc:docMk/>
            <pc:sldMk cId="1198817598" sldId="258"/>
            <ac:spMk id="2" creationId="{14E3031B-7FCB-471B-A77F-BB94492681BE}"/>
          </ac:spMkLst>
        </pc:spChg>
        <pc:spChg chg="mod">
          <ac:chgData name="Gert Jong" userId="48e7bb5b-05b4-44db-9994-eb6f1a717f90" providerId="ADAL" clId="{C85E0325-BAD7-476A-A376-1628BF16F7DA}" dt="2022-05-16T10:46:40.742" v="1928" actId="27636"/>
          <ac:spMkLst>
            <pc:docMk/>
            <pc:sldMk cId="1198817598" sldId="258"/>
            <ac:spMk id="3" creationId="{C28845B1-F7F2-4346-B219-DFDE0FD02CDB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6T10:28:23.210" v="1015" actId="12"/>
        <pc:sldMkLst>
          <pc:docMk/>
          <pc:sldMk cId="150237863" sldId="259"/>
        </pc:sldMkLst>
        <pc:spChg chg="mod ord">
          <ac:chgData name="Gert Jong" userId="48e7bb5b-05b4-44db-9994-eb6f1a717f90" providerId="ADAL" clId="{C85E0325-BAD7-476A-A376-1628BF16F7DA}" dt="2022-05-16T10:26:38.457" v="865" actId="700"/>
          <ac:spMkLst>
            <pc:docMk/>
            <pc:sldMk cId="150237863" sldId="259"/>
            <ac:spMk id="2" creationId="{B14C3D6D-E65E-4843-B1CD-793D316932DC}"/>
          </ac:spMkLst>
        </pc:spChg>
        <pc:spChg chg="del mod ord">
          <ac:chgData name="Gert Jong" userId="48e7bb5b-05b4-44db-9994-eb6f1a717f90" providerId="ADAL" clId="{C85E0325-BAD7-476A-A376-1628BF16F7DA}" dt="2022-05-16T10:26:38.457" v="865" actId="700"/>
          <ac:spMkLst>
            <pc:docMk/>
            <pc:sldMk cId="150237863" sldId="259"/>
            <ac:spMk id="3" creationId="{CADEACC2-840F-4F52-9B3A-1FCBBC421B3A}"/>
          </ac:spMkLst>
        </pc:spChg>
        <pc:spChg chg="add mod ord">
          <ac:chgData name="Gert Jong" userId="48e7bb5b-05b4-44db-9994-eb6f1a717f90" providerId="ADAL" clId="{C85E0325-BAD7-476A-A376-1628BF16F7DA}" dt="2022-05-16T10:28:15.723" v="1013" actId="207"/>
          <ac:spMkLst>
            <pc:docMk/>
            <pc:sldMk cId="150237863" sldId="259"/>
            <ac:spMk id="4" creationId="{A2B4108A-60A8-465A-960C-0B9364813352}"/>
          </ac:spMkLst>
        </pc:spChg>
        <pc:spChg chg="add mod ord">
          <ac:chgData name="Gert Jong" userId="48e7bb5b-05b4-44db-9994-eb6f1a717f90" providerId="ADAL" clId="{C85E0325-BAD7-476A-A376-1628BF16F7DA}" dt="2022-05-16T10:28:23.210" v="1015" actId="12"/>
          <ac:spMkLst>
            <pc:docMk/>
            <pc:sldMk cId="150237863" sldId="259"/>
            <ac:spMk id="5" creationId="{2894C8B2-8DFF-48FE-B46C-A6480FF148AF}"/>
          </ac:spMkLst>
        </pc:spChg>
      </pc:sldChg>
      <pc:sldChg chg="modSp new mod">
        <pc:chgData name="Gert Jong" userId="48e7bb5b-05b4-44db-9994-eb6f1a717f90" providerId="ADAL" clId="{C85E0325-BAD7-476A-A376-1628BF16F7DA}" dt="2022-05-17T06:35:24.668" v="3632"/>
        <pc:sldMkLst>
          <pc:docMk/>
          <pc:sldMk cId="793438666" sldId="260"/>
        </pc:sldMkLst>
        <pc:spChg chg="mod">
          <ac:chgData name="Gert Jong" userId="48e7bb5b-05b4-44db-9994-eb6f1a717f90" providerId="ADAL" clId="{C85E0325-BAD7-476A-A376-1628BF16F7DA}" dt="2022-05-16T10:28:57.478" v="1027" actId="20577"/>
          <ac:spMkLst>
            <pc:docMk/>
            <pc:sldMk cId="793438666" sldId="260"/>
            <ac:spMk id="2" creationId="{86DA0244-C8AE-48E2-B3F5-EBC25F9B8052}"/>
          </ac:spMkLst>
        </pc:spChg>
        <pc:spChg chg="mod">
          <ac:chgData name="Gert Jong" userId="48e7bb5b-05b4-44db-9994-eb6f1a717f90" providerId="ADAL" clId="{C85E0325-BAD7-476A-A376-1628BF16F7DA}" dt="2022-05-17T06:35:24.668" v="3632"/>
          <ac:spMkLst>
            <pc:docMk/>
            <pc:sldMk cId="793438666" sldId="260"/>
            <ac:spMk id="3" creationId="{8DFC8426-A954-4B05-A218-06B187817E02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6T13:42:03.168" v="3209"/>
        <pc:sldMkLst>
          <pc:docMk/>
          <pc:sldMk cId="2375528030" sldId="261"/>
        </pc:sldMkLst>
        <pc:spChg chg="del mod ord">
          <ac:chgData name="Gert Jong" userId="48e7bb5b-05b4-44db-9994-eb6f1a717f90" providerId="ADAL" clId="{C85E0325-BAD7-476A-A376-1628BF16F7DA}" dt="2022-05-16T10:34:22.764" v="1314" actId="700"/>
          <ac:spMkLst>
            <pc:docMk/>
            <pc:sldMk cId="2375528030" sldId="261"/>
            <ac:spMk id="2" creationId="{CA150A4C-9AEB-4C06-A101-B5002BA784D0}"/>
          </ac:spMkLst>
        </pc:spChg>
        <pc:spChg chg="del mod ord">
          <ac:chgData name="Gert Jong" userId="48e7bb5b-05b4-44db-9994-eb6f1a717f90" providerId="ADAL" clId="{C85E0325-BAD7-476A-A376-1628BF16F7DA}" dt="2022-05-16T10:34:22.764" v="1314" actId="700"/>
          <ac:spMkLst>
            <pc:docMk/>
            <pc:sldMk cId="2375528030" sldId="261"/>
            <ac:spMk id="3" creationId="{0D9DA5FC-8CBA-4CCF-91AF-FEE821ED21FE}"/>
          </ac:spMkLst>
        </pc:spChg>
        <pc:spChg chg="add mod ord">
          <ac:chgData name="Gert Jong" userId="48e7bb5b-05b4-44db-9994-eb6f1a717f90" providerId="ADAL" clId="{C85E0325-BAD7-476A-A376-1628BF16F7DA}" dt="2022-05-16T10:34:34.671" v="1338" actId="20577"/>
          <ac:spMkLst>
            <pc:docMk/>
            <pc:sldMk cId="2375528030" sldId="261"/>
            <ac:spMk id="4" creationId="{657ADA7F-7C14-4A11-8FFF-C7570AAB1BAC}"/>
          </ac:spMkLst>
        </pc:spChg>
        <pc:spChg chg="add mod ord">
          <ac:chgData name="Gert Jong" userId="48e7bb5b-05b4-44db-9994-eb6f1a717f90" providerId="ADAL" clId="{C85E0325-BAD7-476A-A376-1628BF16F7DA}" dt="2022-05-16T12:27:35.598" v="1960" actId="20577"/>
          <ac:spMkLst>
            <pc:docMk/>
            <pc:sldMk cId="2375528030" sldId="261"/>
            <ac:spMk id="5" creationId="{D7D3CEC8-87D2-4C59-B598-4EA12D72D453}"/>
          </ac:spMkLst>
        </pc:spChg>
        <pc:picChg chg="add del mod">
          <ac:chgData name="Gert Jong" userId="48e7bb5b-05b4-44db-9994-eb6f1a717f90" providerId="ADAL" clId="{C85E0325-BAD7-476A-A376-1628BF16F7DA}" dt="2022-05-16T13:42:02.587" v="3208" actId="478"/>
          <ac:picMkLst>
            <pc:docMk/>
            <pc:sldMk cId="2375528030" sldId="261"/>
            <ac:picMk id="6" creationId="{07F9B45B-A2A3-4089-B63E-FB9DEE246DA5}"/>
          </ac:picMkLst>
        </pc:picChg>
        <pc:picChg chg="add mod">
          <ac:chgData name="Gert Jong" userId="48e7bb5b-05b4-44db-9994-eb6f1a717f90" providerId="ADAL" clId="{C85E0325-BAD7-476A-A376-1628BF16F7DA}" dt="2022-05-16T13:42:03.168" v="3209"/>
          <ac:picMkLst>
            <pc:docMk/>
            <pc:sldMk cId="2375528030" sldId="261"/>
            <ac:picMk id="7" creationId="{EE4EF8F6-91C4-4543-9EC1-4244A75DAA9D}"/>
          </ac:picMkLst>
        </pc:picChg>
      </pc:sldChg>
      <pc:sldChg chg="addSp delSp modSp new mod modClrScheme chgLayout">
        <pc:chgData name="Gert Jong" userId="48e7bb5b-05b4-44db-9994-eb6f1a717f90" providerId="ADAL" clId="{C85E0325-BAD7-476A-A376-1628BF16F7DA}" dt="2022-05-16T13:41:56.130" v="3207"/>
        <pc:sldMkLst>
          <pc:docMk/>
          <pc:sldMk cId="2730042892" sldId="262"/>
        </pc:sldMkLst>
        <pc:spChg chg="del mod ord">
          <ac:chgData name="Gert Jong" userId="48e7bb5b-05b4-44db-9994-eb6f1a717f90" providerId="ADAL" clId="{C85E0325-BAD7-476A-A376-1628BF16F7DA}" dt="2022-05-16T10:34:41.092" v="1340" actId="700"/>
          <ac:spMkLst>
            <pc:docMk/>
            <pc:sldMk cId="2730042892" sldId="262"/>
            <ac:spMk id="2" creationId="{FDFA66B6-128F-4F60-B8B5-481488135BCA}"/>
          </ac:spMkLst>
        </pc:spChg>
        <pc:spChg chg="del mod ord">
          <ac:chgData name="Gert Jong" userId="48e7bb5b-05b4-44db-9994-eb6f1a717f90" providerId="ADAL" clId="{C85E0325-BAD7-476A-A376-1628BF16F7DA}" dt="2022-05-16T10:34:41.092" v="1340" actId="700"/>
          <ac:spMkLst>
            <pc:docMk/>
            <pc:sldMk cId="2730042892" sldId="262"/>
            <ac:spMk id="3" creationId="{94F5FCC9-3AEB-413B-BCAA-50C770E72699}"/>
          </ac:spMkLst>
        </pc:spChg>
        <pc:spChg chg="del">
          <ac:chgData name="Gert Jong" userId="48e7bb5b-05b4-44db-9994-eb6f1a717f90" providerId="ADAL" clId="{C85E0325-BAD7-476A-A376-1628BF16F7DA}" dt="2022-05-16T10:34:41.092" v="1340" actId="700"/>
          <ac:spMkLst>
            <pc:docMk/>
            <pc:sldMk cId="2730042892" sldId="262"/>
            <ac:spMk id="4" creationId="{4775230D-121A-4CAA-9187-87089222E96C}"/>
          </ac:spMkLst>
        </pc:spChg>
        <pc:spChg chg="add mod ord">
          <ac:chgData name="Gert Jong" userId="48e7bb5b-05b4-44db-9994-eb6f1a717f90" providerId="ADAL" clId="{C85E0325-BAD7-476A-A376-1628BF16F7DA}" dt="2022-05-16T10:35:06.031" v="1383" actId="20577"/>
          <ac:spMkLst>
            <pc:docMk/>
            <pc:sldMk cId="2730042892" sldId="262"/>
            <ac:spMk id="5" creationId="{EDBD6E76-D297-49AB-AEDB-AE6C3B4416E2}"/>
          </ac:spMkLst>
        </pc:spChg>
        <pc:spChg chg="add mod ord">
          <ac:chgData name="Gert Jong" userId="48e7bb5b-05b4-44db-9994-eb6f1a717f90" providerId="ADAL" clId="{C85E0325-BAD7-476A-A376-1628BF16F7DA}" dt="2022-05-16T10:34:52.094" v="1379" actId="20577"/>
          <ac:spMkLst>
            <pc:docMk/>
            <pc:sldMk cId="2730042892" sldId="262"/>
            <ac:spMk id="6" creationId="{FCEF05BD-4D1C-442D-B840-72BF9EC86AD8}"/>
          </ac:spMkLst>
        </pc:spChg>
        <pc:picChg chg="add del mod">
          <ac:chgData name="Gert Jong" userId="48e7bb5b-05b4-44db-9994-eb6f1a717f90" providerId="ADAL" clId="{C85E0325-BAD7-476A-A376-1628BF16F7DA}" dt="2022-05-16T13:41:55.494" v="3206" actId="478"/>
          <ac:picMkLst>
            <pc:docMk/>
            <pc:sldMk cId="2730042892" sldId="262"/>
            <ac:picMk id="4" creationId="{DA464B40-F399-4F82-9414-D41196D9821A}"/>
          </ac:picMkLst>
        </pc:picChg>
        <pc:picChg chg="add mod">
          <ac:chgData name="Gert Jong" userId="48e7bb5b-05b4-44db-9994-eb6f1a717f90" providerId="ADAL" clId="{C85E0325-BAD7-476A-A376-1628BF16F7DA}" dt="2022-05-16T13:41:56.130" v="3207"/>
          <ac:picMkLst>
            <pc:docMk/>
            <pc:sldMk cId="2730042892" sldId="262"/>
            <ac:picMk id="7" creationId="{C5A896E5-206B-47D4-84E5-9F07C7111CFD}"/>
          </ac:picMkLst>
        </pc:picChg>
      </pc:sldChg>
      <pc:sldChg chg="addSp delSp modSp new mod modClrScheme modAnim chgLayout">
        <pc:chgData name="Gert Jong" userId="48e7bb5b-05b4-44db-9994-eb6f1a717f90" providerId="ADAL" clId="{C85E0325-BAD7-476A-A376-1628BF16F7DA}" dt="2022-05-17T13:26:01.485" v="4329"/>
        <pc:sldMkLst>
          <pc:docMk/>
          <pc:sldMk cId="1200254614" sldId="263"/>
        </pc:sldMkLst>
        <pc:spChg chg="del mod ord">
          <ac:chgData name="Gert Jong" userId="48e7bb5b-05b4-44db-9994-eb6f1a717f90" providerId="ADAL" clId="{C85E0325-BAD7-476A-A376-1628BF16F7DA}" dt="2022-05-16T10:35:17.060" v="1385" actId="700"/>
          <ac:spMkLst>
            <pc:docMk/>
            <pc:sldMk cId="1200254614" sldId="263"/>
            <ac:spMk id="2" creationId="{9F69FDC0-57A4-4A80-AE75-C80A052D17AF}"/>
          </ac:spMkLst>
        </pc:spChg>
        <pc:spChg chg="del mod ord">
          <ac:chgData name="Gert Jong" userId="48e7bb5b-05b4-44db-9994-eb6f1a717f90" providerId="ADAL" clId="{C85E0325-BAD7-476A-A376-1628BF16F7DA}" dt="2022-05-16T10:35:17.060" v="1385" actId="700"/>
          <ac:spMkLst>
            <pc:docMk/>
            <pc:sldMk cId="1200254614" sldId="263"/>
            <ac:spMk id="3" creationId="{126D0FC7-68F8-4E12-9BEE-E25F6BA511FD}"/>
          </ac:spMkLst>
        </pc:spChg>
        <pc:spChg chg="add del mod ord">
          <ac:chgData name="Gert Jong" userId="48e7bb5b-05b4-44db-9994-eb6f1a717f90" providerId="ADAL" clId="{C85E0325-BAD7-476A-A376-1628BF16F7DA}" dt="2022-05-16T10:35:24.725" v="1386" actId="700"/>
          <ac:spMkLst>
            <pc:docMk/>
            <pc:sldMk cId="1200254614" sldId="263"/>
            <ac:spMk id="4" creationId="{DC414D3D-D252-4A04-B1D7-A34881512EC0}"/>
          </ac:spMkLst>
        </pc:spChg>
        <pc:spChg chg="add del mod ord">
          <ac:chgData name="Gert Jong" userId="48e7bb5b-05b4-44db-9994-eb6f1a717f90" providerId="ADAL" clId="{C85E0325-BAD7-476A-A376-1628BF16F7DA}" dt="2022-05-16T10:35:24.725" v="1386" actId="700"/>
          <ac:spMkLst>
            <pc:docMk/>
            <pc:sldMk cId="1200254614" sldId="263"/>
            <ac:spMk id="5" creationId="{36606379-522C-4D62-A31B-51D149070BF3}"/>
          </ac:spMkLst>
        </pc:spChg>
        <pc:spChg chg="add mod ord">
          <ac:chgData name="Gert Jong" userId="48e7bb5b-05b4-44db-9994-eb6f1a717f90" providerId="ADAL" clId="{C85E0325-BAD7-476A-A376-1628BF16F7DA}" dt="2022-05-16T10:35:50.592" v="1410" actId="20577"/>
          <ac:spMkLst>
            <pc:docMk/>
            <pc:sldMk cId="1200254614" sldId="263"/>
            <ac:spMk id="6" creationId="{DCAA49AD-3B72-491A-AE72-DF466F4B046A}"/>
          </ac:spMkLst>
        </pc:spChg>
        <pc:spChg chg="add mod ord">
          <ac:chgData name="Gert Jong" userId="48e7bb5b-05b4-44db-9994-eb6f1a717f90" providerId="ADAL" clId="{C85E0325-BAD7-476A-A376-1628BF16F7DA}" dt="2022-05-17T06:39:37.229" v="3727"/>
          <ac:spMkLst>
            <pc:docMk/>
            <pc:sldMk cId="1200254614" sldId="263"/>
            <ac:spMk id="7" creationId="{22BDCC47-2B83-4440-919E-E4ECF47716D5}"/>
          </ac:spMkLst>
        </pc:spChg>
        <pc:spChg chg="add mod ord">
          <ac:chgData name="Gert Jong" userId="48e7bb5b-05b4-44db-9994-eb6f1a717f90" providerId="ADAL" clId="{C85E0325-BAD7-476A-A376-1628BF16F7DA}" dt="2022-05-16T10:38:02.298" v="1739" actId="27636"/>
          <ac:spMkLst>
            <pc:docMk/>
            <pc:sldMk cId="1200254614" sldId="263"/>
            <ac:spMk id="8" creationId="{AEA47CBC-DA7C-4D10-9923-0FF7A17FB780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6T15:06:54.615" v="3563" actId="27636"/>
        <pc:sldMkLst>
          <pc:docMk/>
          <pc:sldMk cId="2864064308" sldId="264"/>
        </pc:sldMkLst>
        <pc:spChg chg="del">
          <ac:chgData name="Gert Jong" userId="48e7bb5b-05b4-44db-9994-eb6f1a717f90" providerId="ADAL" clId="{C85E0325-BAD7-476A-A376-1628BF16F7DA}" dt="2022-05-16T10:38:24.595" v="1766" actId="700"/>
          <ac:spMkLst>
            <pc:docMk/>
            <pc:sldMk cId="2864064308" sldId="264"/>
            <ac:spMk id="2" creationId="{9A668581-96C1-4CD7-AE0D-4E9C35B8501A}"/>
          </ac:spMkLst>
        </pc:spChg>
        <pc:spChg chg="del mod ord">
          <ac:chgData name="Gert Jong" userId="48e7bb5b-05b4-44db-9994-eb6f1a717f90" providerId="ADAL" clId="{C85E0325-BAD7-476A-A376-1628BF16F7DA}" dt="2022-05-16T10:38:24.595" v="1766" actId="700"/>
          <ac:spMkLst>
            <pc:docMk/>
            <pc:sldMk cId="2864064308" sldId="264"/>
            <ac:spMk id="3" creationId="{8680F6BB-EB7B-4E84-9DBE-FA773697B811}"/>
          </ac:spMkLst>
        </pc:spChg>
        <pc:spChg chg="del">
          <ac:chgData name="Gert Jong" userId="48e7bb5b-05b4-44db-9994-eb6f1a717f90" providerId="ADAL" clId="{C85E0325-BAD7-476A-A376-1628BF16F7DA}" dt="2022-05-16T10:38:24.595" v="1766" actId="700"/>
          <ac:spMkLst>
            <pc:docMk/>
            <pc:sldMk cId="2864064308" sldId="264"/>
            <ac:spMk id="4" creationId="{C2685016-D76E-45AE-9303-5F62F138E420}"/>
          </ac:spMkLst>
        </pc:spChg>
        <pc:spChg chg="add mod ord">
          <ac:chgData name="Gert Jong" userId="48e7bb5b-05b4-44db-9994-eb6f1a717f90" providerId="ADAL" clId="{C85E0325-BAD7-476A-A376-1628BF16F7DA}" dt="2022-05-16T15:06:54.615" v="3563" actId="27636"/>
          <ac:spMkLst>
            <pc:docMk/>
            <pc:sldMk cId="2864064308" sldId="264"/>
            <ac:spMk id="5" creationId="{BC7C96AA-0DB8-49CB-A506-502D9CCFC8FC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6T13:41:46.246" v="3205"/>
        <pc:sldMkLst>
          <pc:docMk/>
          <pc:sldMk cId="1594268537" sldId="265"/>
        </pc:sldMkLst>
        <pc:spChg chg="del mod ord">
          <ac:chgData name="Gert Jong" userId="48e7bb5b-05b4-44db-9994-eb6f1a717f90" providerId="ADAL" clId="{C85E0325-BAD7-476A-A376-1628BF16F7DA}" dt="2022-05-16T12:27:49.043" v="1962" actId="700"/>
          <ac:spMkLst>
            <pc:docMk/>
            <pc:sldMk cId="1594268537" sldId="265"/>
            <ac:spMk id="2" creationId="{683BB053-AC90-40ED-B4CD-6DA4BEF49DD1}"/>
          </ac:spMkLst>
        </pc:spChg>
        <pc:spChg chg="del mod ord">
          <ac:chgData name="Gert Jong" userId="48e7bb5b-05b4-44db-9994-eb6f1a717f90" providerId="ADAL" clId="{C85E0325-BAD7-476A-A376-1628BF16F7DA}" dt="2022-05-16T12:27:49.043" v="1962" actId="700"/>
          <ac:spMkLst>
            <pc:docMk/>
            <pc:sldMk cId="1594268537" sldId="265"/>
            <ac:spMk id="3" creationId="{63F7EB68-FB8C-4977-9BCF-73CFE772029E}"/>
          </ac:spMkLst>
        </pc:spChg>
        <pc:spChg chg="del">
          <ac:chgData name="Gert Jong" userId="48e7bb5b-05b4-44db-9994-eb6f1a717f90" providerId="ADAL" clId="{C85E0325-BAD7-476A-A376-1628BF16F7DA}" dt="2022-05-16T12:27:49.043" v="1962" actId="700"/>
          <ac:spMkLst>
            <pc:docMk/>
            <pc:sldMk cId="1594268537" sldId="265"/>
            <ac:spMk id="4" creationId="{D2EE4C47-302F-4091-A077-E53A683ABC68}"/>
          </ac:spMkLst>
        </pc:spChg>
        <pc:spChg chg="add mod ord">
          <ac:chgData name="Gert Jong" userId="48e7bb5b-05b4-44db-9994-eb6f1a717f90" providerId="ADAL" clId="{C85E0325-BAD7-476A-A376-1628BF16F7DA}" dt="2022-05-16T12:54:22.571" v="2093" actId="20577"/>
          <ac:spMkLst>
            <pc:docMk/>
            <pc:sldMk cId="1594268537" sldId="265"/>
            <ac:spMk id="5" creationId="{C1229270-F5EF-4EF4-803F-70F545D1217A}"/>
          </ac:spMkLst>
        </pc:spChg>
        <pc:spChg chg="add mod ord">
          <ac:chgData name="Gert Jong" userId="48e7bb5b-05b4-44db-9994-eb6f1a717f90" providerId="ADAL" clId="{C85E0325-BAD7-476A-A376-1628BF16F7DA}" dt="2022-05-16T12:28:17.267" v="1967" actId="5793"/>
          <ac:spMkLst>
            <pc:docMk/>
            <pc:sldMk cId="1594268537" sldId="265"/>
            <ac:spMk id="6" creationId="{F0FC7815-2782-4523-943F-1F72472B3C64}"/>
          </ac:spMkLst>
        </pc:spChg>
        <pc:picChg chg="add del mod">
          <ac:chgData name="Gert Jong" userId="48e7bb5b-05b4-44db-9994-eb6f1a717f90" providerId="ADAL" clId="{C85E0325-BAD7-476A-A376-1628BF16F7DA}" dt="2022-05-16T13:41:45.227" v="3204" actId="478"/>
          <ac:picMkLst>
            <pc:docMk/>
            <pc:sldMk cId="1594268537" sldId="265"/>
            <ac:picMk id="7" creationId="{5E746B5D-BF66-4534-A9DB-998DAC4EEC43}"/>
          </ac:picMkLst>
        </pc:picChg>
        <pc:picChg chg="add mod">
          <ac:chgData name="Gert Jong" userId="48e7bb5b-05b4-44db-9994-eb6f1a717f90" providerId="ADAL" clId="{C85E0325-BAD7-476A-A376-1628BF16F7DA}" dt="2022-05-16T13:41:46.246" v="3205"/>
          <ac:picMkLst>
            <pc:docMk/>
            <pc:sldMk cId="1594268537" sldId="265"/>
            <ac:picMk id="8" creationId="{2BCDDD78-EA47-4DF1-9F41-E655387BC342}"/>
          </ac:picMkLst>
        </pc:picChg>
      </pc:sldChg>
      <pc:sldChg chg="addSp delSp modSp new mod modClrScheme chgLayout">
        <pc:chgData name="Gert Jong" userId="48e7bb5b-05b4-44db-9994-eb6f1a717f90" providerId="ADAL" clId="{C85E0325-BAD7-476A-A376-1628BF16F7DA}" dt="2022-05-17T07:03:59.344" v="4007" actId="313"/>
        <pc:sldMkLst>
          <pc:docMk/>
          <pc:sldMk cId="1341307888" sldId="266"/>
        </pc:sldMkLst>
        <pc:spChg chg="del mod ord">
          <ac:chgData name="Gert Jong" userId="48e7bb5b-05b4-44db-9994-eb6f1a717f90" providerId="ADAL" clId="{C85E0325-BAD7-476A-A376-1628BF16F7DA}" dt="2022-05-16T12:52:58.076" v="1969" actId="700"/>
          <ac:spMkLst>
            <pc:docMk/>
            <pc:sldMk cId="1341307888" sldId="266"/>
            <ac:spMk id="2" creationId="{B1161048-B2F4-49E8-8AA8-9D1D9EC9087D}"/>
          </ac:spMkLst>
        </pc:spChg>
        <pc:spChg chg="del mod ord">
          <ac:chgData name="Gert Jong" userId="48e7bb5b-05b4-44db-9994-eb6f1a717f90" providerId="ADAL" clId="{C85E0325-BAD7-476A-A376-1628BF16F7DA}" dt="2022-05-16T12:52:58.076" v="1969" actId="700"/>
          <ac:spMkLst>
            <pc:docMk/>
            <pc:sldMk cId="1341307888" sldId="266"/>
            <ac:spMk id="3" creationId="{B6A04A6A-5EB5-4D2D-A2B6-F525314B37D2}"/>
          </ac:spMkLst>
        </pc:spChg>
        <pc:spChg chg="add mod ord">
          <ac:chgData name="Gert Jong" userId="48e7bb5b-05b4-44db-9994-eb6f1a717f90" providerId="ADAL" clId="{C85E0325-BAD7-476A-A376-1628BF16F7DA}" dt="2022-05-16T12:53:05.199" v="1991" actId="20577"/>
          <ac:spMkLst>
            <pc:docMk/>
            <pc:sldMk cId="1341307888" sldId="266"/>
            <ac:spMk id="4" creationId="{96D1EC61-1F22-4500-860A-8D7C7C6A309F}"/>
          </ac:spMkLst>
        </pc:spChg>
        <pc:spChg chg="add mod ord">
          <ac:chgData name="Gert Jong" userId="48e7bb5b-05b4-44db-9994-eb6f1a717f90" providerId="ADAL" clId="{C85E0325-BAD7-476A-A376-1628BF16F7DA}" dt="2022-05-17T07:03:59.344" v="4007" actId="313"/>
          <ac:spMkLst>
            <pc:docMk/>
            <pc:sldMk cId="1341307888" sldId="266"/>
            <ac:spMk id="5" creationId="{9FFF0DB2-155E-4AD5-9F8F-A3A469CF7743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6T14:18:09.373" v="3430"/>
        <pc:sldMkLst>
          <pc:docMk/>
          <pc:sldMk cId="2444331978" sldId="267"/>
        </pc:sldMkLst>
        <pc:spChg chg="del mod ord">
          <ac:chgData name="Gert Jong" userId="48e7bb5b-05b4-44db-9994-eb6f1a717f90" providerId="ADAL" clId="{C85E0325-BAD7-476A-A376-1628BF16F7DA}" dt="2022-05-16T12:53:59.909" v="2056" actId="700"/>
          <ac:spMkLst>
            <pc:docMk/>
            <pc:sldMk cId="2444331978" sldId="267"/>
            <ac:spMk id="2" creationId="{2B336831-DAA0-4845-ADF0-EC4E4DD1FF39}"/>
          </ac:spMkLst>
        </pc:spChg>
        <pc:spChg chg="del mod ord">
          <ac:chgData name="Gert Jong" userId="48e7bb5b-05b4-44db-9994-eb6f1a717f90" providerId="ADAL" clId="{C85E0325-BAD7-476A-A376-1628BF16F7DA}" dt="2022-05-16T12:53:59.909" v="2056" actId="700"/>
          <ac:spMkLst>
            <pc:docMk/>
            <pc:sldMk cId="2444331978" sldId="267"/>
            <ac:spMk id="3" creationId="{8FB98E9E-792E-4BE3-9F53-CA6CEA8117AC}"/>
          </ac:spMkLst>
        </pc:spChg>
        <pc:spChg chg="add mod ord">
          <ac:chgData name="Gert Jong" userId="48e7bb5b-05b4-44db-9994-eb6f1a717f90" providerId="ADAL" clId="{C85E0325-BAD7-476A-A376-1628BF16F7DA}" dt="2022-05-16T14:18:09.373" v="3430"/>
          <ac:spMkLst>
            <pc:docMk/>
            <pc:sldMk cId="2444331978" sldId="267"/>
            <ac:spMk id="4" creationId="{FEC7DA4B-9DBD-47F6-9D28-7FEA321F9542}"/>
          </ac:spMkLst>
        </pc:spChg>
        <pc:spChg chg="add mod ord">
          <ac:chgData name="Gert Jong" userId="48e7bb5b-05b4-44db-9994-eb6f1a717f90" providerId="ADAL" clId="{C85E0325-BAD7-476A-A376-1628BF16F7DA}" dt="2022-05-16T12:54:03.040" v="2063" actId="20577"/>
          <ac:spMkLst>
            <pc:docMk/>
            <pc:sldMk cId="2444331978" sldId="267"/>
            <ac:spMk id="5" creationId="{2CA37B66-E828-401D-A903-741CE741E3E8}"/>
          </ac:spMkLst>
        </pc:spChg>
        <pc:picChg chg="add mod">
          <ac:chgData name="Gert Jong" userId="48e7bb5b-05b4-44db-9994-eb6f1a717f90" providerId="ADAL" clId="{C85E0325-BAD7-476A-A376-1628BF16F7DA}" dt="2022-05-16T13:41:37.930" v="3203" actId="1076"/>
          <ac:picMkLst>
            <pc:docMk/>
            <pc:sldMk cId="2444331978" sldId="267"/>
            <ac:picMk id="6" creationId="{7E0B6CED-8DF7-4598-A887-0ADF165C60A4}"/>
          </ac:picMkLst>
        </pc:picChg>
      </pc:sldChg>
      <pc:sldChg chg="addSp delSp modSp new mod modClrScheme chgLayout">
        <pc:chgData name="Gert Jong" userId="48e7bb5b-05b4-44db-9994-eb6f1a717f90" providerId="ADAL" clId="{C85E0325-BAD7-476A-A376-1628BF16F7DA}" dt="2022-05-16T13:03:22.639" v="2261" actId="20577"/>
        <pc:sldMkLst>
          <pc:docMk/>
          <pc:sldMk cId="1495317974" sldId="268"/>
        </pc:sldMkLst>
        <pc:spChg chg="del mod ord">
          <ac:chgData name="Gert Jong" userId="48e7bb5b-05b4-44db-9994-eb6f1a717f90" providerId="ADAL" clId="{C85E0325-BAD7-476A-A376-1628BF16F7DA}" dt="2022-05-16T13:02:27.995" v="2095" actId="700"/>
          <ac:spMkLst>
            <pc:docMk/>
            <pc:sldMk cId="1495317974" sldId="268"/>
            <ac:spMk id="2" creationId="{1E298873-3315-4AD8-B3AA-8B4EFBDB337C}"/>
          </ac:spMkLst>
        </pc:spChg>
        <pc:spChg chg="del mod ord">
          <ac:chgData name="Gert Jong" userId="48e7bb5b-05b4-44db-9994-eb6f1a717f90" providerId="ADAL" clId="{C85E0325-BAD7-476A-A376-1628BF16F7DA}" dt="2022-05-16T13:02:27.995" v="2095" actId="700"/>
          <ac:spMkLst>
            <pc:docMk/>
            <pc:sldMk cId="1495317974" sldId="268"/>
            <ac:spMk id="3" creationId="{7C3DA864-EC8D-45AF-9EF8-9269D03347A7}"/>
          </ac:spMkLst>
        </pc:spChg>
        <pc:spChg chg="add mod ord">
          <ac:chgData name="Gert Jong" userId="48e7bb5b-05b4-44db-9994-eb6f1a717f90" providerId="ADAL" clId="{C85E0325-BAD7-476A-A376-1628BF16F7DA}" dt="2022-05-16T13:02:32.845" v="2118" actId="20577"/>
          <ac:spMkLst>
            <pc:docMk/>
            <pc:sldMk cId="1495317974" sldId="268"/>
            <ac:spMk id="4" creationId="{73729084-D916-430F-9974-ABC23D0D44BF}"/>
          </ac:spMkLst>
        </pc:spChg>
        <pc:spChg chg="add mod ord">
          <ac:chgData name="Gert Jong" userId="48e7bb5b-05b4-44db-9994-eb6f1a717f90" providerId="ADAL" clId="{C85E0325-BAD7-476A-A376-1628BF16F7DA}" dt="2022-05-16T13:03:22.639" v="2261" actId="20577"/>
          <ac:spMkLst>
            <pc:docMk/>
            <pc:sldMk cId="1495317974" sldId="268"/>
            <ac:spMk id="5" creationId="{DAE7091E-D9CD-4108-B7FB-94C8EF491645}"/>
          </ac:spMkLst>
        </pc:spChg>
      </pc:sldChg>
      <pc:sldChg chg="addSp delSp modSp new mod ord modClrScheme modShow chgLayout">
        <pc:chgData name="Gert Jong" userId="48e7bb5b-05b4-44db-9994-eb6f1a717f90" providerId="ADAL" clId="{C85E0325-BAD7-476A-A376-1628BF16F7DA}" dt="2022-05-17T06:45:15.067" v="3759" actId="114"/>
        <pc:sldMkLst>
          <pc:docMk/>
          <pc:sldMk cId="2415085762" sldId="269"/>
        </pc:sldMkLst>
        <pc:spChg chg="del mod ord">
          <ac:chgData name="Gert Jong" userId="48e7bb5b-05b4-44db-9994-eb6f1a717f90" providerId="ADAL" clId="{C85E0325-BAD7-476A-A376-1628BF16F7DA}" dt="2022-05-16T13:04:59.707" v="2263" actId="700"/>
          <ac:spMkLst>
            <pc:docMk/>
            <pc:sldMk cId="2415085762" sldId="269"/>
            <ac:spMk id="2" creationId="{6D7A0206-A8CE-441F-AD6E-DF267A8C0313}"/>
          </ac:spMkLst>
        </pc:spChg>
        <pc:spChg chg="del mod ord">
          <ac:chgData name="Gert Jong" userId="48e7bb5b-05b4-44db-9994-eb6f1a717f90" providerId="ADAL" clId="{C85E0325-BAD7-476A-A376-1628BF16F7DA}" dt="2022-05-16T13:04:59.707" v="2263" actId="700"/>
          <ac:spMkLst>
            <pc:docMk/>
            <pc:sldMk cId="2415085762" sldId="269"/>
            <ac:spMk id="3" creationId="{76E83B5A-7367-4AD8-950B-867CA6D9F86A}"/>
          </ac:spMkLst>
        </pc:spChg>
        <pc:spChg chg="del">
          <ac:chgData name="Gert Jong" userId="48e7bb5b-05b4-44db-9994-eb6f1a717f90" providerId="ADAL" clId="{C85E0325-BAD7-476A-A376-1628BF16F7DA}" dt="2022-05-16T13:04:59.707" v="2263" actId="700"/>
          <ac:spMkLst>
            <pc:docMk/>
            <pc:sldMk cId="2415085762" sldId="269"/>
            <ac:spMk id="4" creationId="{3D754F85-6721-4F69-8A4B-5FA40C18DB9D}"/>
          </ac:spMkLst>
        </pc:spChg>
        <pc:spChg chg="add mod ord">
          <ac:chgData name="Gert Jong" userId="48e7bb5b-05b4-44db-9994-eb6f1a717f90" providerId="ADAL" clId="{C85E0325-BAD7-476A-A376-1628BF16F7DA}" dt="2022-05-16T13:16:35.726" v="2489" actId="404"/>
          <ac:spMkLst>
            <pc:docMk/>
            <pc:sldMk cId="2415085762" sldId="269"/>
            <ac:spMk id="5" creationId="{DE21A989-C0BE-4591-83DB-69DC65AA769B}"/>
          </ac:spMkLst>
        </pc:spChg>
        <pc:spChg chg="add del mod ord">
          <ac:chgData name="Gert Jong" userId="48e7bb5b-05b4-44db-9994-eb6f1a717f90" providerId="ADAL" clId="{C85E0325-BAD7-476A-A376-1628BF16F7DA}" dt="2022-05-16T13:05:11.702" v="2264" actId="3680"/>
          <ac:spMkLst>
            <pc:docMk/>
            <pc:sldMk cId="2415085762" sldId="269"/>
            <ac:spMk id="6" creationId="{C3BE5FB7-887B-40BD-AC5D-4550EFD2CD0C}"/>
          </ac:spMkLst>
        </pc:spChg>
        <pc:graphicFrameChg chg="add mod ord modGraphic">
          <ac:chgData name="Gert Jong" userId="48e7bb5b-05b4-44db-9994-eb6f1a717f90" providerId="ADAL" clId="{C85E0325-BAD7-476A-A376-1628BF16F7DA}" dt="2022-05-17T06:45:15.067" v="3759" actId="114"/>
          <ac:graphicFrameMkLst>
            <pc:docMk/>
            <pc:sldMk cId="2415085762" sldId="269"/>
            <ac:graphicFrameMk id="7" creationId="{CA9529A3-5B3B-4466-BF22-DA64BF130C63}"/>
          </ac:graphicFrameMkLst>
        </pc:graphicFrameChg>
      </pc:sldChg>
      <pc:sldChg chg="addSp modSp add mod modAnim">
        <pc:chgData name="Gert Jong" userId="48e7bb5b-05b4-44db-9994-eb6f1a717f90" providerId="ADAL" clId="{C85E0325-BAD7-476A-A376-1628BF16F7DA}" dt="2022-05-17T06:58:27.968" v="3966"/>
        <pc:sldMkLst>
          <pc:docMk/>
          <pc:sldMk cId="1491681728" sldId="270"/>
        </pc:sldMkLst>
        <pc:spChg chg="mod">
          <ac:chgData name="Gert Jong" userId="48e7bb5b-05b4-44db-9994-eb6f1a717f90" providerId="ADAL" clId="{C85E0325-BAD7-476A-A376-1628BF16F7DA}" dt="2022-05-16T13:11:41.454" v="2368" actId="20577"/>
          <ac:spMkLst>
            <pc:docMk/>
            <pc:sldMk cId="1491681728" sldId="270"/>
            <ac:spMk id="5" creationId="{DE21A989-C0BE-4591-83DB-69DC65AA769B}"/>
          </ac:spMkLst>
        </pc:spChg>
        <pc:graphicFrameChg chg="modGraphic">
          <ac:chgData name="Gert Jong" userId="48e7bb5b-05b4-44db-9994-eb6f1a717f90" providerId="ADAL" clId="{C85E0325-BAD7-476A-A376-1628BF16F7DA}" dt="2022-05-17T06:40:49.091" v="3733" actId="114"/>
          <ac:graphicFrameMkLst>
            <pc:docMk/>
            <pc:sldMk cId="1491681728" sldId="270"/>
            <ac:graphicFrameMk id="7" creationId="{CA9529A3-5B3B-4466-BF22-DA64BF130C63}"/>
          </ac:graphicFrameMkLst>
        </pc:graphicFrameChg>
        <pc:picChg chg="add mod">
          <ac:chgData name="Gert Jong" userId="48e7bb5b-05b4-44db-9994-eb6f1a717f90" providerId="ADAL" clId="{C85E0325-BAD7-476A-A376-1628BF16F7DA}" dt="2022-05-17T06:58:19.946" v="3965" actId="688"/>
          <ac:picMkLst>
            <pc:docMk/>
            <pc:sldMk cId="1491681728" sldId="270"/>
            <ac:picMk id="3" creationId="{6715FDE6-E06F-4FC3-9448-024495A6DCCB}"/>
          </ac:picMkLst>
        </pc:picChg>
      </pc:sldChg>
      <pc:sldChg chg="addSp delSp modSp add mod delAnim modAnim">
        <pc:chgData name="Gert Jong" userId="48e7bb5b-05b4-44db-9994-eb6f1a717f90" providerId="ADAL" clId="{C85E0325-BAD7-476A-A376-1628BF16F7DA}" dt="2022-05-17T07:00:37.909" v="3972"/>
        <pc:sldMkLst>
          <pc:docMk/>
          <pc:sldMk cId="1912551431" sldId="271"/>
        </pc:sldMkLst>
        <pc:spChg chg="add del mod">
          <ac:chgData name="Gert Jong" userId="48e7bb5b-05b4-44db-9994-eb6f1a717f90" providerId="ADAL" clId="{C85E0325-BAD7-476A-A376-1628BF16F7DA}" dt="2022-05-17T07:00:31.428" v="3970" actId="478"/>
          <ac:spMkLst>
            <pc:docMk/>
            <pc:sldMk cId="1912551431" sldId="271"/>
            <ac:spMk id="2" creationId="{DC8E7A35-77DD-4674-AC92-0521D353C8A7}"/>
          </ac:spMkLst>
        </pc:spChg>
        <pc:spChg chg="mod">
          <ac:chgData name="Gert Jong" userId="48e7bb5b-05b4-44db-9994-eb6f1a717f90" providerId="ADAL" clId="{C85E0325-BAD7-476A-A376-1628BF16F7DA}" dt="2022-05-16T13:11:56.621" v="2395" actId="20577"/>
          <ac:spMkLst>
            <pc:docMk/>
            <pc:sldMk cId="1912551431" sldId="271"/>
            <ac:spMk id="5" creationId="{DE21A989-C0BE-4591-83DB-69DC65AA769B}"/>
          </ac:spMkLst>
        </pc:spChg>
        <pc:graphicFrameChg chg="modGraphic">
          <ac:chgData name="Gert Jong" userId="48e7bb5b-05b4-44db-9994-eb6f1a717f90" providerId="ADAL" clId="{C85E0325-BAD7-476A-A376-1628BF16F7DA}" dt="2022-05-17T06:40:53.996" v="3734" actId="20577"/>
          <ac:graphicFrameMkLst>
            <pc:docMk/>
            <pc:sldMk cId="1912551431" sldId="271"/>
            <ac:graphicFrameMk id="7" creationId="{CA9529A3-5B3B-4466-BF22-DA64BF130C63}"/>
          </ac:graphicFrameMkLst>
        </pc:graphicFrameChg>
        <pc:picChg chg="add mod">
          <ac:chgData name="Gert Jong" userId="48e7bb5b-05b4-44db-9994-eb6f1a717f90" providerId="ADAL" clId="{C85E0325-BAD7-476A-A376-1628BF16F7DA}" dt="2022-05-17T07:00:34.258" v="3971" actId="1076"/>
          <ac:picMkLst>
            <pc:docMk/>
            <pc:sldMk cId="1912551431" sldId="271"/>
            <ac:picMk id="4" creationId="{EF92F8FF-3453-47FF-955F-DCCAAB71C5B0}"/>
          </ac:picMkLst>
        </pc:picChg>
      </pc:sldChg>
      <pc:sldChg chg="addSp modSp add mod modAnim">
        <pc:chgData name="Gert Jong" userId="48e7bb5b-05b4-44db-9994-eb6f1a717f90" providerId="ADAL" clId="{C85E0325-BAD7-476A-A376-1628BF16F7DA}" dt="2022-05-17T13:26:25.838" v="4330" actId="6549"/>
        <pc:sldMkLst>
          <pc:docMk/>
          <pc:sldMk cId="3389166484" sldId="272"/>
        </pc:sldMkLst>
        <pc:spChg chg="add mod">
          <ac:chgData name="Gert Jong" userId="48e7bb5b-05b4-44db-9994-eb6f1a717f90" providerId="ADAL" clId="{C85E0325-BAD7-476A-A376-1628BF16F7DA}" dt="2022-05-17T13:26:25.838" v="4330" actId="6549"/>
          <ac:spMkLst>
            <pc:docMk/>
            <pc:sldMk cId="3389166484" sldId="272"/>
            <ac:spMk id="4" creationId="{5B7CA347-580F-457C-B816-5222AF157889}"/>
          </ac:spMkLst>
        </pc:spChg>
        <pc:spChg chg="mod">
          <ac:chgData name="Gert Jong" userId="48e7bb5b-05b4-44db-9994-eb6f1a717f90" providerId="ADAL" clId="{C85E0325-BAD7-476A-A376-1628BF16F7DA}" dt="2022-05-16T13:12:19.123" v="2424" actId="27636"/>
          <ac:spMkLst>
            <pc:docMk/>
            <pc:sldMk cId="3389166484" sldId="272"/>
            <ac:spMk id="5" creationId="{DE21A989-C0BE-4591-83DB-69DC65AA769B}"/>
          </ac:spMkLst>
        </pc:spChg>
        <pc:graphicFrameChg chg="mod modGraphic">
          <ac:chgData name="Gert Jong" userId="48e7bb5b-05b4-44db-9994-eb6f1a717f90" providerId="ADAL" clId="{C85E0325-BAD7-476A-A376-1628BF16F7DA}" dt="2022-05-17T06:47:44.481" v="3810" actId="21"/>
          <ac:graphicFrameMkLst>
            <pc:docMk/>
            <pc:sldMk cId="3389166484" sldId="272"/>
            <ac:graphicFrameMk id="7" creationId="{CA9529A3-5B3B-4466-BF22-DA64BF130C63}"/>
          </ac:graphicFrameMkLst>
        </pc:graphicFrameChg>
        <pc:picChg chg="add mod">
          <ac:chgData name="Gert Jong" userId="48e7bb5b-05b4-44db-9994-eb6f1a717f90" providerId="ADAL" clId="{C85E0325-BAD7-476A-A376-1628BF16F7DA}" dt="2022-05-17T06:49:33.970" v="3902" actId="1076"/>
          <ac:picMkLst>
            <pc:docMk/>
            <pc:sldMk cId="3389166484" sldId="272"/>
            <ac:picMk id="3" creationId="{C8C11EE5-FAD3-4D00-85EB-8267CD9325A6}"/>
          </ac:picMkLst>
        </pc:picChg>
      </pc:sldChg>
      <pc:sldChg chg="modSp add mod">
        <pc:chgData name="Gert Jong" userId="48e7bb5b-05b4-44db-9994-eb6f1a717f90" providerId="ADAL" clId="{C85E0325-BAD7-476A-A376-1628BF16F7DA}" dt="2022-05-17T06:41:04.123" v="3737" actId="20577"/>
        <pc:sldMkLst>
          <pc:docMk/>
          <pc:sldMk cId="2719788155" sldId="273"/>
        </pc:sldMkLst>
        <pc:spChg chg="mod">
          <ac:chgData name="Gert Jong" userId="48e7bb5b-05b4-44db-9994-eb6f1a717f90" providerId="ADAL" clId="{C85E0325-BAD7-476A-A376-1628BF16F7DA}" dt="2022-05-16T13:13:51.261" v="2461" actId="20577"/>
          <ac:spMkLst>
            <pc:docMk/>
            <pc:sldMk cId="2719788155" sldId="273"/>
            <ac:spMk id="5" creationId="{DE21A989-C0BE-4591-83DB-69DC65AA769B}"/>
          </ac:spMkLst>
        </pc:spChg>
        <pc:graphicFrameChg chg="modGraphic">
          <ac:chgData name="Gert Jong" userId="48e7bb5b-05b4-44db-9994-eb6f1a717f90" providerId="ADAL" clId="{C85E0325-BAD7-476A-A376-1628BF16F7DA}" dt="2022-05-17T06:41:04.123" v="3737" actId="20577"/>
          <ac:graphicFrameMkLst>
            <pc:docMk/>
            <pc:sldMk cId="2719788155" sldId="273"/>
            <ac:graphicFrameMk id="7" creationId="{CA9529A3-5B3B-4466-BF22-DA64BF130C63}"/>
          </ac:graphicFrameMkLst>
        </pc:graphicFrameChg>
      </pc:sldChg>
      <pc:sldChg chg="addSp modSp add mod ord modAnim">
        <pc:chgData name="Gert Jong" userId="48e7bb5b-05b4-44db-9994-eb6f1a717f90" providerId="ADAL" clId="{C85E0325-BAD7-476A-A376-1628BF16F7DA}" dt="2022-05-17T07:00:21.206" v="3969"/>
        <pc:sldMkLst>
          <pc:docMk/>
          <pc:sldMk cId="3470420589" sldId="274"/>
        </pc:sldMkLst>
        <pc:spChg chg="mod">
          <ac:chgData name="Gert Jong" userId="48e7bb5b-05b4-44db-9994-eb6f1a717f90" providerId="ADAL" clId="{C85E0325-BAD7-476A-A376-1628BF16F7DA}" dt="2022-05-16T13:12:50.858" v="2437" actId="20577"/>
          <ac:spMkLst>
            <pc:docMk/>
            <pc:sldMk cId="3470420589" sldId="274"/>
            <ac:spMk id="5" creationId="{DE21A989-C0BE-4591-83DB-69DC65AA769B}"/>
          </ac:spMkLst>
        </pc:spChg>
        <pc:graphicFrameChg chg="modGraphic">
          <ac:chgData name="Gert Jong" userId="48e7bb5b-05b4-44db-9994-eb6f1a717f90" providerId="ADAL" clId="{C85E0325-BAD7-476A-A376-1628BF16F7DA}" dt="2022-05-17T06:45:36.899" v="3762" actId="114"/>
          <ac:graphicFrameMkLst>
            <pc:docMk/>
            <pc:sldMk cId="3470420589" sldId="274"/>
            <ac:graphicFrameMk id="7" creationId="{CA9529A3-5B3B-4466-BF22-DA64BF130C63}"/>
          </ac:graphicFrameMkLst>
        </pc:graphicFrameChg>
        <pc:picChg chg="add mod">
          <ac:chgData name="Gert Jong" userId="48e7bb5b-05b4-44db-9994-eb6f1a717f90" providerId="ADAL" clId="{C85E0325-BAD7-476A-A376-1628BF16F7DA}" dt="2022-05-17T07:00:17.666" v="3968" actId="1076"/>
          <ac:picMkLst>
            <pc:docMk/>
            <pc:sldMk cId="3470420589" sldId="274"/>
            <ac:picMk id="3" creationId="{4C2E2128-E7D8-44A9-9FFB-613BD163A390}"/>
          </ac:picMkLst>
        </pc:picChg>
      </pc:sldChg>
      <pc:sldChg chg="modSp add del mod">
        <pc:chgData name="Gert Jong" userId="48e7bb5b-05b4-44db-9994-eb6f1a717f90" providerId="ADAL" clId="{C85E0325-BAD7-476A-A376-1628BF16F7DA}" dt="2022-05-17T06:57:20.129" v="3958" actId="47"/>
        <pc:sldMkLst>
          <pc:docMk/>
          <pc:sldMk cId="345975037" sldId="275"/>
        </pc:sldMkLst>
        <pc:graphicFrameChg chg="modGraphic">
          <ac:chgData name="Gert Jong" userId="48e7bb5b-05b4-44db-9994-eb6f1a717f90" providerId="ADAL" clId="{C85E0325-BAD7-476A-A376-1628BF16F7DA}" dt="2022-05-17T06:41:43.724" v="3742" actId="20577"/>
          <ac:graphicFrameMkLst>
            <pc:docMk/>
            <pc:sldMk cId="345975037" sldId="275"/>
            <ac:graphicFrameMk id="7" creationId="{CA9529A3-5B3B-4466-BF22-DA64BF130C63}"/>
          </ac:graphicFrameMkLst>
        </pc:graphicFrameChg>
      </pc:sldChg>
      <pc:sldChg chg="addSp delSp modSp new mod modClrScheme modAnim chgLayout">
        <pc:chgData name="Gert Jong" userId="48e7bb5b-05b4-44db-9994-eb6f1a717f90" providerId="ADAL" clId="{C85E0325-BAD7-476A-A376-1628BF16F7DA}" dt="2022-05-17T06:55:45.031" v="3956" actId="20577"/>
        <pc:sldMkLst>
          <pc:docMk/>
          <pc:sldMk cId="2876550381" sldId="276"/>
        </pc:sldMkLst>
        <pc:spChg chg="add mod">
          <ac:chgData name="Gert Jong" userId="48e7bb5b-05b4-44db-9994-eb6f1a717f90" providerId="ADAL" clId="{C85E0325-BAD7-476A-A376-1628BF16F7DA}" dt="2022-05-17T06:55:33.229" v="3946" actId="114"/>
          <ac:spMkLst>
            <pc:docMk/>
            <pc:sldMk cId="2876550381" sldId="276"/>
            <ac:spMk id="2" creationId="{440F35C2-6D94-4347-A01B-35E116532713}"/>
          </ac:spMkLst>
        </pc:spChg>
        <pc:spChg chg="del mod ord">
          <ac:chgData name="Gert Jong" userId="48e7bb5b-05b4-44db-9994-eb6f1a717f90" providerId="ADAL" clId="{C85E0325-BAD7-476A-A376-1628BF16F7DA}" dt="2022-05-16T13:17:03.114" v="2492" actId="700"/>
          <ac:spMkLst>
            <pc:docMk/>
            <pc:sldMk cId="2876550381" sldId="276"/>
            <ac:spMk id="2" creationId="{957180F1-8C44-49BD-8E9F-56ADC007EF5A}"/>
          </ac:spMkLst>
        </pc:spChg>
        <pc:spChg chg="del mod ord">
          <ac:chgData name="Gert Jong" userId="48e7bb5b-05b4-44db-9994-eb6f1a717f90" providerId="ADAL" clId="{C85E0325-BAD7-476A-A376-1628BF16F7DA}" dt="2022-05-16T13:17:03.114" v="2492" actId="700"/>
          <ac:spMkLst>
            <pc:docMk/>
            <pc:sldMk cId="2876550381" sldId="276"/>
            <ac:spMk id="3" creationId="{CE5B41B2-0C80-4F46-856E-A7CBF30C3EA8}"/>
          </ac:spMkLst>
        </pc:spChg>
        <pc:spChg chg="add mod ord">
          <ac:chgData name="Gert Jong" userId="48e7bb5b-05b4-44db-9994-eb6f1a717f90" providerId="ADAL" clId="{C85E0325-BAD7-476A-A376-1628BF16F7DA}" dt="2022-05-16T13:42:49.820" v="3210" actId="20577"/>
          <ac:spMkLst>
            <pc:docMk/>
            <pc:sldMk cId="2876550381" sldId="276"/>
            <ac:spMk id="4" creationId="{B13FA751-69EE-4ADE-B4A5-FC7240081AE4}"/>
          </ac:spMkLst>
        </pc:spChg>
        <pc:spChg chg="add mod ord">
          <ac:chgData name="Gert Jong" userId="48e7bb5b-05b4-44db-9994-eb6f1a717f90" providerId="ADAL" clId="{C85E0325-BAD7-476A-A376-1628BF16F7DA}" dt="2022-05-17T06:55:45.031" v="3956" actId="20577"/>
          <ac:spMkLst>
            <pc:docMk/>
            <pc:sldMk cId="2876550381" sldId="276"/>
            <ac:spMk id="5" creationId="{F2070E34-7283-417B-ADD6-A58552FC3950}"/>
          </ac:spMkLst>
        </pc:spChg>
        <pc:picChg chg="add mod">
          <ac:chgData name="Gert Jong" userId="48e7bb5b-05b4-44db-9994-eb6f1a717f90" providerId="ADAL" clId="{C85E0325-BAD7-476A-A376-1628BF16F7DA}" dt="2022-05-17T06:54:52.410" v="3943" actId="1076"/>
          <ac:picMkLst>
            <pc:docMk/>
            <pc:sldMk cId="2876550381" sldId="276"/>
            <ac:picMk id="6" creationId="{41AB0362-1BD3-4BAD-B4A3-DBC05E8CDF6E}"/>
          </ac:picMkLst>
        </pc:picChg>
      </pc:sldChg>
      <pc:sldChg chg="addSp delSp modSp new mod">
        <pc:chgData name="Gert Jong" userId="48e7bb5b-05b4-44db-9994-eb6f1a717f90" providerId="ADAL" clId="{C85E0325-BAD7-476A-A376-1628BF16F7DA}" dt="2022-05-16T13:28:15.795" v="2691" actId="1076"/>
        <pc:sldMkLst>
          <pc:docMk/>
          <pc:sldMk cId="1027576345" sldId="277"/>
        </pc:sldMkLst>
        <pc:spChg chg="mod">
          <ac:chgData name="Gert Jong" userId="48e7bb5b-05b4-44db-9994-eb6f1a717f90" providerId="ADAL" clId="{C85E0325-BAD7-476A-A376-1628BF16F7DA}" dt="2022-05-16T13:26:08.925" v="2645" actId="20577"/>
          <ac:spMkLst>
            <pc:docMk/>
            <pc:sldMk cId="1027576345" sldId="277"/>
            <ac:spMk id="2" creationId="{CFED4F53-4B9A-4FB3-8A6F-20AB8931420B}"/>
          </ac:spMkLst>
        </pc:spChg>
        <pc:spChg chg="del">
          <ac:chgData name="Gert Jong" userId="48e7bb5b-05b4-44db-9994-eb6f1a717f90" providerId="ADAL" clId="{C85E0325-BAD7-476A-A376-1628BF16F7DA}" dt="2022-05-16T13:26:56.381" v="2646" actId="478"/>
          <ac:spMkLst>
            <pc:docMk/>
            <pc:sldMk cId="1027576345" sldId="277"/>
            <ac:spMk id="3" creationId="{73C2E542-7FB5-40CD-808C-F945261144C0}"/>
          </ac:spMkLst>
        </pc:spChg>
        <pc:picChg chg="add mod modCrop">
          <ac:chgData name="Gert Jong" userId="48e7bb5b-05b4-44db-9994-eb6f1a717f90" providerId="ADAL" clId="{C85E0325-BAD7-476A-A376-1628BF16F7DA}" dt="2022-05-16T13:28:15.795" v="2691" actId="1076"/>
          <ac:picMkLst>
            <pc:docMk/>
            <pc:sldMk cId="1027576345" sldId="277"/>
            <ac:picMk id="4" creationId="{516AB158-30BC-49A3-844F-734CF3FC8D75}"/>
          </ac:picMkLst>
        </pc:picChg>
      </pc:sldChg>
      <pc:sldChg chg="addSp delSp modSp new mod delAnim modAnim">
        <pc:chgData name="Gert Jong" userId="48e7bb5b-05b4-44db-9994-eb6f1a717f90" providerId="ADAL" clId="{C85E0325-BAD7-476A-A376-1628BF16F7DA}" dt="2022-05-16T13:38:37.532" v="3194" actId="20577"/>
        <pc:sldMkLst>
          <pc:docMk/>
          <pc:sldMk cId="568089290" sldId="278"/>
        </pc:sldMkLst>
        <pc:spChg chg="mod">
          <ac:chgData name="Gert Jong" userId="48e7bb5b-05b4-44db-9994-eb6f1a717f90" providerId="ADAL" clId="{C85E0325-BAD7-476A-A376-1628BF16F7DA}" dt="2022-05-16T13:33:48.116" v="2762" actId="404"/>
          <ac:spMkLst>
            <pc:docMk/>
            <pc:sldMk cId="568089290" sldId="278"/>
            <ac:spMk id="2" creationId="{1EEB4F78-6021-4217-A5DD-4E4BAE9B9E59}"/>
          </ac:spMkLst>
        </pc:spChg>
        <pc:spChg chg="del">
          <ac:chgData name="Gert Jong" userId="48e7bb5b-05b4-44db-9994-eb6f1a717f90" providerId="ADAL" clId="{C85E0325-BAD7-476A-A376-1628BF16F7DA}" dt="2022-05-16T13:34:03.137" v="2763" actId="3680"/>
          <ac:spMkLst>
            <pc:docMk/>
            <pc:sldMk cId="568089290" sldId="278"/>
            <ac:spMk id="3" creationId="{41F53D33-A0B9-4A34-8662-3E16C2D383B2}"/>
          </ac:spMkLst>
        </pc:spChg>
        <pc:spChg chg="add del mod">
          <ac:chgData name="Gert Jong" userId="48e7bb5b-05b4-44db-9994-eb6f1a717f90" providerId="ADAL" clId="{C85E0325-BAD7-476A-A376-1628BF16F7DA}" dt="2022-05-16T13:38:18.929" v="3190" actId="478"/>
          <ac:spMkLst>
            <pc:docMk/>
            <pc:sldMk cId="568089290" sldId="278"/>
            <ac:spMk id="5" creationId="{37DE41BF-7DBA-4E16-A065-844DF5E75745}"/>
          </ac:spMkLst>
        </pc:spChg>
        <pc:graphicFrameChg chg="add mod ord modGraphic">
          <ac:chgData name="Gert Jong" userId="48e7bb5b-05b4-44db-9994-eb6f1a717f90" providerId="ADAL" clId="{C85E0325-BAD7-476A-A376-1628BF16F7DA}" dt="2022-05-16T13:38:37.532" v="3194" actId="20577"/>
          <ac:graphicFrameMkLst>
            <pc:docMk/>
            <pc:sldMk cId="568089290" sldId="278"/>
            <ac:graphicFrameMk id="4" creationId="{607B69AE-FE5F-4C87-9B92-DC5C3F2CA1EA}"/>
          </ac:graphicFrameMkLst>
        </pc:graphicFrameChg>
      </pc:sldChg>
      <pc:sldChg chg="delSp modSp add mod delAnim">
        <pc:chgData name="Gert Jong" userId="48e7bb5b-05b4-44db-9994-eb6f1a717f90" providerId="ADAL" clId="{C85E0325-BAD7-476A-A376-1628BF16F7DA}" dt="2022-05-16T13:37:55.775" v="3188" actId="2165"/>
        <pc:sldMkLst>
          <pc:docMk/>
          <pc:sldMk cId="1215424300" sldId="279"/>
        </pc:sldMkLst>
        <pc:spChg chg="del">
          <ac:chgData name="Gert Jong" userId="48e7bb5b-05b4-44db-9994-eb6f1a717f90" providerId="ADAL" clId="{C85E0325-BAD7-476A-A376-1628BF16F7DA}" dt="2022-05-16T13:37:48.001" v="3187" actId="478"/>
          <ac:spMkLst>
            <pc:docMk/>
            <pc:sldMk cId="1215424300" sldId="279"/>
            <ac:spMk id="5" creationId="{37DE41BF-7DBA-4E16-A065-844DF5E75745}"/>
          </ac:spMkLst>
        </pc:spChg>
        <pc:graphicFrameChg chg="modGraphic">
          <ac:chgData name="Gert Jong" userId="48e7bb5b-05b4-44db-9994-eb6f1a717f90" providerId="ADAL" clId="{C85E0325-BAD7-476A-A376-1628BF16F7DA}" dt="2022-05-16T13:37:55.775" v="3188" actId="2165"/>
          <ac:graphicFrameMkLst>
            <pc:docMk/>
            <pc:sldMk cId="1215424300" sldId="279"/>
            <ac:graphicFrameMk id="4" creationId="{607B69AE-FE5F-4C87-9B92-DC5C3F2CA1EA}"/>
          </ac:graphicFrameMkLst>
        </pc:graphicFrameChg>
      </pc:sldChg>
      <pc:sldChg chg="addSp delSp modSp new del mod modClrScheme chgLayout">
        <pc:chgData name="Gert Jong" userId="48e7bb5b-05b4-44db-9994-eb6f1a717f90" providerId="ADAL" clId="{C85E0325-BAD7-476A-A376-1628BF16F7DA}" dt="2022-05-17T06:13:44.282" v="3564" actId="47"/>
        <pc:sldMkLst>
          <pc:docMk/>
          <pc:sldMk cId="3562928454" sldId="280"/>
        </pc:sldMkLst>
        <pc:spChg chg="del">
          <ac:chgData name="Gert Jong" userId="48e7bb5b-05b4-44db-9994-eb6f1a717f90" providerId="ADAL" clId="{C85E0325-BAD7-476A-A376-1628BF16F7DA}" dt="2022-05-16T13:47:07.876" v="3212" actId="700"/>
          <ac:spMkLst>
            <pc:docMk/>
            <pc:sldMk cId="3562928454" sldId="280"/>
            <ac:spMk id="2" creationId="{2F6B7711-D939-4A76-8B0B-DC0D49FC8CDB}"/>
          </ac:spMkLst>
        </pc:spChg>
        <pc:spChg chg="del">
          <ac:chgData name="Gert Jong" userId="48e7bb5b-05b4-44db-9994-eb6f1a717f90" providerId="ADAL" clId="{C85E0325-BAD7-476A-A376-1628BF16F7DA}" dt="2022-05-16T13:47:07.876" v="3212" actId="700"/>
          <ac:spMkLst>
            <pc:docMk/>
            <pc:sldMk cId="3562928454" sldId="280"/>
            <ac:spMk id="3" creationId="{E8A6B5B9-1549-41DD-A495-53AFE01616FF}"/>
          </ac:spMkLst>
        </pc:spChg>
        <pc:graphicFrameChg chg="add del">
          <ac:chgData name="Gert Jong" userId="48e7bb5b-05b4-44db-9994-eb6f1a717f90" providerId="ADAL" clId="{C85E0325-BAD7-476A-A376-1628BF16F7DA}" dt="2022-05-16T13:48:21.137" v="3214" actId="478"/>
          <ac:graphicFrameMkLst>
            <pc:docMk/>
            <pc:sldMk cId="3562928454" sldId="280"/>
            <ac:graphicFrameMk id="4" creationId="{A3BB4193-D7D3-4A48-8A78-D951E49BAB9B}"/>
          </ac:graphicFrameMkLst>
        </pc:graphicFrameChg>
        <pc:graphicFrameChg chg="add mod">
          <ac:chgData name="Gert Jong" userId="48e7bb5b-05b4-44db-9994-eb6f1a717f90" providerId="ADAL" clId="{C85E0325-BAD7-476A-A376-1628BF16F7DA}" dt="2022-05-16T14:10:57.800" v="3217" actId="14100"/>
          <ac:graphicFrameMkLst>
            <pc:docMk/>
            <pc:sldMk cId="3562928454" sldId="280"/>
            <ac:graphicFrameMk id="5" creationId="{6184A9B4-5039-402F-B8A7-01A8FF545985}"/>
          </ac:graphicFrameMkLst>
        </pc:graphicFrameChg>
      </pc:sldChg>
      <pc:sldChg chg="addSp delSp modSp new mod modClrScheme modAnim chgLayout">
        <pc:chgData name="Gert Jong" userId="48e7bb5b-05b4-44db-9994-eb6f1a717f90" providerId="ADAL" clId="{C85E0325-BAD7-476A-A376-1628BF16F7DA}" dt="2022-05-16T14:26:16.640" v="3431"/>
        <pc:sldMkLst>
          <pc:docMk/>
          <pc:sldMk cId="1435837070" sldId="281"/>
        </pc:sldMkLst>
        <pc:spChg chg="del mod ord">
          <ac:chgData name="Gert Jong" userId="48e7bb5b-05b4-44db-9994-eb6f1a717f90" providerId="ADAL" clId="{C85E0325-BAD7-476A-A376-1628BF16F7DA}" dt="2022-05-16T14:14:23.312" v="3219" actId="700"/>
          <ac:spMkLst>
            <pc:docMk/>
            <pc:sldMk cId="1435837070" sldId="281"/>
            <ac:spMk id="2" creationId="{C16EF84A-0766-4218-A3C4-05F96278A1DE}"/>
          </ac:spMkLst>
        </pc:spChg>
        <pc:spChg chg="del mod ord">
          <ac:chgData name="Gert Jong" userId="48e7bb5b-05b4-44db-9994-eb6f1a717f90" providerId="ADAL" clId="{C85E0325-BAD7-476A-A376-1628BF16F7DA}" dt="2022-05-16T14:14:23.312" v="3219" actId="700"/>
          <ac:spMkLst>
            <pc:docMk/>
            <pc:sldMk cId="1435837070" sldId="281"/>
            <ac:spMk id="3" creationId="{FD4FBEE3-A21F-4EE3-872C-54E1A34599E3}"/>
          </ac:spMkLst>
        </pc:spChg>
        <pc:spChg chg="add mod ord">
          <ac:chgData name="Gert Jong" userId="48e7bb5b-05b4-44db-9994-eb6f1a717f90" providerId="ADAL" clId="{C85E0325-BAD7-476A-A376-1628BF16F7DA}" dt="2022-05-16T14:14:32.167" v="3244" actId="20577"/>
          <ac:spMkLst>
            <pc:docMk/>
            <pc:sldMk cId="1435837070" sldId="281"/>
            <ac:spMk id="4" creationId="{3339D991-B853-418D-B498-217FFE34AE6C}"/>
          </ac:spMkLst>
        </pc:spChg>
        <pc:spChg chg="add mod ord">
          <ac:chgData name="Gert Jong" userId="48e7bb5b-05b4-44db-9994-eb6f1a717f90" providerId="ADAL" clId="{C85E0325-BAD7-476A-A376-1628BF16F7DA}" dt="2022-05-16T14:15:25.738" v="3412" actId="5793"/>
          <ac:spMkLst>
            <pc:docMk/>
            <pc:sldMk cId="1435837070" sldId="281"/>
            <ac:spMk id="5" creationId="{03D1F2F6-F35B-48CD-A917-6C3905C1909D}"/>
          </ac:spMkLst>
        </pc:spChg>
        <pc:picChg chg="add mod">
          <ac:chgData name="Gert Jong" userId="48e7bb5b-05b4-44db-9994-eb6f1a717f90" providerId="ADAL" clId="{C85E0325-BAD7-476A-A376-1628BF16F7DA}" dt="2022-05-16T14:26:16.640" v="3431"/>
          <ac:picMkLst>
            <pc:docMk/>
            <pc:sldMk cId="1435837070" sldId="281"/>
            <ac:picMk id="7" creationId="{24ABBA6F-AF89-4DE6-8C3E-97BCB8C82DFE}"/>
          </ac:picMkLst>
        </pc:picChg>
      </pc:sldChg>
      <pc:sldChg chg="addSp delSp modSp new mod modClrScheme chgLayout">
        <pc:chgData name="Gert Jong" userId="48e7bb5b-05b4-44db-9994-eb6f1a717f90" providerId="ADAL" clId="{C85E0325-BAD7-476A-A376-1628BF16F7DA}" dt="2022-05-17T06:14:40.994" v="3589" actId="207"/>
        <pc:sldMkLst>
          <pc:docMk/>
          <pc:sldMk cId="4188789095" sldId="282"/>
        </pc:sldMkLst>
        <pc:spChg chg="del mod ord">
          <ac:chgData name="Gert Jong" userId="48e7bb5b-05b4-44db-9994-eb6f1a717f90" providerId="ADAL" clId="{C85E0325-BAD7-476A-A376-1628BF16F7DA}" dt="2022-05-17T06:13:51.542" v="3566" actId="700"/>
          <ac:spMkLst>
            <pc:docMk/>
            <pc:sldMk cId="4188789095" sldId="282"/>
            <ac:spMk id="2" creationId="{9CD6D60A-EB36-4267-8804-A82D04ADF0D7}"/>
          </ac:spMkLst>
        </pc:spChg>
        <pc:spChg chg="del mod ord">
          <ac:chgData name="Gert Jong" userId="48e7bb5b-05b4-44db-9994-eb6f1a717f90" providerId="ADAL" clId="{C85E0325-BAD7-476A-A376-1628BF16F7DA}" dt="2022-05-17T06:13:51.542" v="3566" actId="700"/>
          <ac:spMkLst>
            <pc:docMk/>
            <pc:sldMk cId="4188789095" sldId="282"/>
            <ac:spMk id="3" creationId="{ADAB32F6-C925-411B-92D2-278BC4FCC364}"/>
          </ac:spMkLst>
        </pc:spChg>
        <pc:spChg chg="add mod ord">
          <ac:chgData name="Gert Jong" userId="48e7bb5b-05b4-44db-9994-eb6f1a717f90" providerId="ADAL" clId="{C85E0325-BAD7-476A-A376-1628BF16F7DA}" dt="2022-05-17T06:13:57.130" v="3584" actId="20577"/>
          <ac:spMkLst>
            <pc:docMk/>
            <pc:sldMk cId="4188789095" sldId="282"/>
            <ac:spMk id="4" creationId="{D8722ED8-EC12-4C28-A175-50C6E74C5DDB}"/>
          </ac:spMkLst>
        </pc:spChg>
        <pc:spChg chg="add del mod ord">
          <ac:chgData name="Gert Jong" userId="48e7bb5b-05b4-44db-9994-eb6f1a717f90" providerId="ADAL" clId="{C85E0325-BAD7-476A-A376-1628BF16F7DA}" dt="2022-05-17T06:14:00.011" v="3585" actId="478"/>
          <ac:spMkLst>
            <pc:docMk/>
            <pc:sldMk cId="4188789095" sldId="282"/>
            <ac:spMk id="5" creationId="{FCF60F76-32A6-41E2-9750-C34EB0ED0EED}"/>
          </ac:spMkLst>
        </pc:spChg>
        <pc:picChg chg="add mod">
          <ac:chgData name="Gert Jong" userId="48e7bb5b-05b4-44db-9994-eb6f1a717f90" providerId="ADAL" clId="{C85E0325-BAD7-476A-A376-1628BF16F7DA}" dt="2022-05-17T06:14:40.994" v="3589" actId="207"/>
          <ac:picMkLst>
            <pc:docMk/>
            <pc:sldMk cId="4188789095" sldId="282"/>
            <ac:picMk id="7" creationId="{9CA402E1-6355-4AD3-91D2-CE1967CC758D}"/>
          </ac:picMkLst>
        </pc:picChg>
      </pc:sldChg>
      <pc:sldChg chg="delSp add mod delAnim">
        <pc:chgData name="Gert Jong" userId="48e7bb5b-05b4-44db-9994-eb6f1a717f90" providerId="ADAL" clId="{C85E0325-BAD7-476A-A376-1628BF16F7DA}" dt="2022-05-17T07:07:58.099" v="4011" actId="478"/>
        <pc:sldMkLst>
          <pc:docMk/>
          <pc:sldMk cId="1891551024" sldId="283"/>
        </pc:sldMkLst>
        <pc:spChg chg="del">
          <ac:chgData name="Gert Jong" userId="48e7bb5b-05b4-44db-9994-eb6f1a717f90" providerId="ADAL" clId="{C85E0325-BAD7-476A-A376-1628BF16F7DA}" dt="2022-05-17T07:07:58.099" v="4011" actId="478"/>
          <ac:spMkLst>
            <pc:docMk/>
            <pc:sldMk cId="1891551024" sldId="283"/>
            <ac:spMk id="3" creationId="{B6F3E97F-7EF1-4BE8-A0F9-967FB42650FB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7T06:20:28.410" v="3597" actId="14100"/>
        <pc:sldMkLst>
          <pc:docMk/>
          <pc:sldMk cId="2885137119" sldId="284"/>
        </pc:sldMkLst>
        <pc:spChg chg="del">
          <ac:chgData name="Gert Jong" userId="48e7bb5b-05b4-44db-9994-eb6f1a717f90" providerId="ADAL" clId="{C85E0325-BAD7-476A-A376-1628BF16F7DA}" dt="2022-05-17T06:19:38.770" v="3592" actId="700"/>
          <ac:spMkLst>
            <pc:docMk/>
            <pc:sldMk cId="2885137119" sldId="284"/>
            <ac:spMk id="2" creationId="{2F33AAC0-7126-4BB4-9F3A-008E21D40366}"/>
          </ac:spMkLst>
        </pc:spChg>
        <pc:spChg chg="del">
          <ac:chgData name="Gert Jong" userId="48e7bb5b-05b4-44db-9994-eb6f1a717f90" providerId="ADAL" clId="{C85E0325-BAD7-476A-A376-1628BF16F7DA}" dt="2022-05-17T06:19:38.770" v="3592" actId="700"/>
          <ac:spMkLst>
            <pc:docMk/>
            <pc:sldMk cId="2885137119" sldId="284"/>
            <ac:spMk id="3" creationId="{ABCBC064-C755-4B5A-802A-7661CA55A974}"/>
          </ac:spMkLst>
        </pc:spChg>
        <pc:spChg chg="del">
          <ac:chgData name="Gert Jong" userId="48e7bb5b-05b4-44db-9994-eb6f1a717f90" providerId="ADAL" clId="{C85E0325-BAD7-476A-A376-1628BF16F7DA}" dt="2022-05-17T06:19:38.770" v="3592" actId="700"/>
          <ac:spMkLst>
            <pc:docMk/>
            <pc:sldMk cId="2885137119" sldId="284"/>
            <ac:spMk id="4" creationId="{650B0A12-FBD2-43EB-91C8-4F12C879CF37}"/>
          </ac:spMkLst>
        </pc:spChg>
        <pc:graphicFrameChg chg="add mod">
          <ac:chgData name="Gert Jong" userId="48e7bb5b-05b4-44db-9994-eb6f1a717f90" providerId="ADAL" clId="{C85E0325-BAD7-476A-A376-1628BF16F7DA}" dt="2022-05-17T06:20:28.410" v="3597" actId="14100"/>
          <ac:graphicFrameMkLst>
            <pc:docMk/>
            <pc:sldMk cId="2885137119" sldId="284"/>
            <ac:graphicFrameMk id="5" creationId="{631D69D6-48D3-4E2C-9598-B6D0CF4FB9F9}"/>
          </ac:graphicFrameMkLst>
        </pc:graphicFrameChg>
      </pc:sldChg>
      <pc:sldChg chg="addSp delSp modSp new mod modClrScheme chgLayout">
        <pc:chgData name="Gert Jong" userId="48e7bb5b-05b4-44db-9994-eb6f1a717f90" providerId="ADAL" clId="{C85E0325-BAD7-476A-A376-1628BF16F7DA}" dt="2022-05-17T06:27:27.658" v="3602" actId="14100"/>
        <pc:sldMkLst>
          <pc:docMk/>
          <pc:sldMk cId="3022463503" sldId="285"/>
        </pc:sldMkLst>
        <pc:spChg chg="del">
          <ac:chgData name="Gert Jong" userId="48e7bb5b-05b4-44db-9994-eb6f1a717f90" providerId="ADAL" clId="{C85E0325-BAD7-476A-A376-1628BF16F7DA}" dt="2022-05-17T06:26:41.843" v="3599" actId="700"/>
          <ac:spMkLst>
            <pc:docMk/>
            <pc:sldMk cId="3022463503" sldId="285"/>
            <ac:spMk id="2" creationId="{65F319B0-448F-472B-AA3F-5E61E3785AF2}"/>
          </ac:spMkLst>
        </pc:spChg>
        <pc:spChg chg="del">
          <ac:chgData name="Gert Jong" userId="48e7bb5b-05b4-44db-9994-eb6f1a717f90" providerId="ADAL" clId="{C85E0325-BAD7-476A-A376-1628BF16F7DA}" dt="2022-05-17T06:26:41.843" v="3599" actId="700"/>
          <ac:spMkLst>
            <pc:docMk/>
            <pc:sldMk cId="3022463503" sldId="285"/>
            <ac:spMk id="3" creationId="{1108E49C-DCCC-4223-8C03-B7FA4F9272E2}"/>
          </ac:spMkLst>
        </pc:spChg>
        <pc:graphicFrameChg chg="add mod">
          <ac:chgData name="Gert Jong" userId="48e7bb5b-05b4-44db-9994-eb6f1a717f90" providerId="ADAL" clId="{C85E0325-BAD7-476A-A376-1628BF16F7DA}" dt="2022-05-17T06:27:27.658" v="3602" actId="14100"/>
          <ac:graphicFrameMkLst>
            <pc:docMk/>
            <pc:sldMk cId="3022463503" sldId="285"/>
            <ac:graphicFrameMk id="4" creationId="{61840DC1-168E-41A4-AE5F-C6BDB8073BE4}"/>
          </ac:graphicFrameMkLst>
        </pc:graphicFrameChg>
      </pc:sldChg>
      <pc:sldChg chg="add">
        <pc:chgData name="Gert Jong" userId="48e7bb5b-05b4-44db-9994-eb6f1a717f90" providerId="ADAL" clId="{C85E0325-BAD7-476A-A376-1628BF16F7DA}" dt="2022-05-17T06:33:59.448" v="3629"/>
        <pc:sldMkLst>
          <pc:docMk/>
          <pc:sldMk cId="3454070420" sldId="286"/>
        </pc:sldMkLst>
      </pc:sldChg>
      <pc:sldChg chg="add">
        <pc:chgData name="Gert Jong" userId="48e7bb5b-05b4-44db-9994-eb6f1a717f90" providerId="ADAL" clId="{C85E0325-BAD7-476A-A376-1628BF16F7DA}" dt="2022-05-17T06:57:18.295" v="3957"/>
        <pc:sldMkLst>
          <pc:docMk/>
          <pc:sldMk cId="1312711532" sldId="287"/>
        </pc:sldMkLst>
      </pc:sldChg>
      <pc:sldChg chg="addSp delSp modSp new mod modClrScheme modShow chgLayout">
        <pc:chgData name="Gert Jong" userId="48e7bb5b-05b4-44db-9994-eb6f1a717f90" providerId="ADAL" clId="{C85E0325-BAD7-476A-A376-1628BF16F7DA}" dt="2022-05-17T07:15:03.022" v="4327" actId="729"/>
        <pc:sldMkLst>
          <pc:docMk/>
          <pc:sldMk cId="1310116593" sldId="288"/>
        </pc:sldMkLst>
        <pc:spChg chg="del">
          <ac:chgData name="Gert Jong" userId="48e7bb5b-05b4-44db-9994-eb6f1a717f90" providerId="ADAL" clId="{C85E0325-BAD7-476A-A376-1628BF16F7DA}" dt="2022-05-17T07:04:51.780" v="4009" actId="700"/>
          <ac:spMkLst>
            <pc:docMk/>
            <pc:sldMk cId="1310116593" sldId="288"/>
            <ac:spMk id="2" creationId="{889E315D-75D2-4783-9DFA-2B5A28B7CCD4}"/>
          </ac:spMkLst>
        </pc:spChg>
        <pc:spChg chg="del">
          <ac:chgData name="Gert Jong" userId="48e7bb5b-05b4-44db-9994-eb6f1a717f90" providerId="ADAL" clId="{C85E0325-BAD7-476A-A376-1628BF16F7DA}" dt="2022-05-17T07:04:51.780" v="4009" actId="700"/>
          <ac:spMkLst>
            <pc:docMk/>
            <pc:sldMk cId="1310116593" sldId="288"/>
            <ac:spMk id="3" creationId="{BB090349-D21C-40D6-B62A-1B5861436D73}"/>
          </ac:spMkLst>
        </pc:spChg>
        <pc:graphicFrameChg chg="add mod">
          <ac:chgData name="Gert Jong" userId="48e7bb5b-05b4-44db-9994-eb6f1a717f90" providerId="ADAL" clId="{C85E0325-BAD7-476A-A376-1628BF16F7DA}" dt="2022-05-17T07:14:57.875" v="4326" actId="14100"/>
          <ac:graphicFrameMkLst>
            <pc:docMk/>
            <pc:sldMk cId="1310116593" sldId="288"/>
            <ac:graphicFrameMk id="4" creationId="{A12E6C10-293D-4BDF-8C18-432FD9CA4B8F}"/>
          </ac:graphicFrameMkLst>
        </pc:graphicFrameChg>
      </pc:sldChg>
      <pc:sldChg chg="addSp delSp modSp new mod modClrScheme chgLayout">
        <pc:chgData name="Gert Jong" userId="48e7bb5b-05b4-44db-9994-eb6f1a717f90" providerId="ADAL" clId="{C85E0325-BAD7-476A-A376-1628BF16F7DA}" dt="2022-05-17T07:12:05.932" v="4081" actId="20577"/>
        <pc:sldMkLst>
          <pc:docMk/>
          <pc:sldMk cId="1312973436" sldId="289"/>
        </pc:sldMkLst>
        <pc:spChg chg="del mod ord">
          <ac:chgData name="Gert Jong" userId="48e7bb5b-05b4-44db-9994-eb6f1a717f90" providerId="ADAL" clId="{C85E0325-BAD7-476A-A376-1628BF16F7DA}" dt="2022-05-17T07:11:49.793" v="4013" actId="700"/>
          <ac:spMkLst>
            <pc:docMk/>
            <pc:sldMk cId="1312973436" sldId="289"/>
            <ac:spMk id="2" creationId="{751B9144-840D-46B9-8F8C-223D1E9931B2}"/>
          </ac:spMkLst>
        </pc:spChg>
        <pc:spChg chg="del mod ord">
          <ac:chgData name="Gert Jong" userId="48e7bb5b-05b4-44db-9994-eb6f1a717f90" providerId="ADAL" clId="{C85E0325-BAD7-476A-A376-1628BF16F7DA}" dt="2022-05-17T07:11:49.793" v="4013" actId="700"/>
          <ac:spMkLst>
            <pc:docMk/>
            <pc:sldMk cId="1312973436" sldId="289"/>
            <ac:spMk id="3" creationId="{62BB27AA-FEC6-488A-B43E-F3BCCAFAE00F}"/>
          </ac:spMkLst>
        </pc:spChg>
        <pc:spChg chg="add mod ord">
          <ac:chgData name="Gert Jong" userId="48e7bb5b-05b4-44db-9994-eb6f1a717f90" providerId="ADAL" clId="{C85E0325-BAD7-476A-A376-1628BF16F7DA}" dt="2022-05-17T07:11:55.738" v="4033" actId="20577"/>
          <ac:spMkLst>
            <pc:docMk/>
            <pc:sldMk cId="1312973436" sldId="289"/>
            <ac:spMk id="4" creationId="{2F09FD5B-9880-4179-83E4-11C2687BAC76}"/>
          </ac:spMkLst>
        </pc:spChg>
        <pc:spChg chg="add mod ord">
          <ac:chgData name="Gert Jong" userId="48e7bb5b-05b4-44db-9994-eb6f1a717f90" providerId="ADAL" clId="{C85E0325-BAD7-476A-A376-1628BF16F7DA}" dt="2022-05-17T07:12:05.932" v="4081" actId="20577"/>
          <ac:spMkLst>
            <pc:docMk/>
            <pc:sldMk cId="1312973436" sldId="289"/>
            <ac:spMk id="5" creationId="{7497E7F3-DC39-4E37-AE8C-D3EB83649691}"/>
          </ac:spMkLst>
        </pc:spChg>
      </pc:sldChg>
      <pc:sldChg chg="addSp delSp modSp new mod modClrScheme chgLayout">
        <pc:chgData name="Gert Jong" userId="48e7bb5b-05b4-44db-9994-eb6f1a717f90" providerId="ADAL" clId="{C85E0325-BAD7-476A-A376-1628BF16F7DA}" dt="2022-05-17T13:25:16.478" v="4328" actId="114"/>
        <pc:sldMkLst>
          <pc:docMk/>
          <pc:sldMk cId="474312396" sldId="290"/>
        </pc:sldMkLst>
        <pc:spChg chg="del mod ord">
          <ac:chgData name="Gert Jong" userId="48e7bb5b-05b4-44db-9994-eb6f1a717f90" providerId="ADAL" clId="{C85E0325-BAD7-476A-A376-1628BF16F7DA}" dt="2022-05-17T07:12:24.685" v="4083" actId="700"/>
          <ac:spMkLst>
            <pc:docMk/>
            <pc:sldMk cId="474312396" sldId="290"/>
            <ac:spMk id="2" creationId="{C20468E3-1C0B-4ADE-B816-05CA27D76A1C}"/>
          </ac:spMkLst>
        </pc:spChg>
        <pc:spChg chg="del mod ord">
          <ac:chgData name="Gert Jong" userId="48e7bb5b-05b4-44db-9994-eb6f1a717f90" providerId="ADAL" clId="{C85E0325-BAD7-476A-A376-1628BF16F7DA}" dt="2022-05-17T07:12:24.685" v="4083" actId="700"/>
          <ac:spMkLst>
            <pc:docMk/>
            <pc:sldMk cId="474312396" sldId="290"/>
            <ac:spMk id="3" creationId="{00ECF9BE-58DF-4E41-8CE4-98B8A3E2BA63}"/>
          </ac:spMkLst>
        </pc:spChg>
        <pc:spChg chg="add mod ord">
          <ac:chgData name="Gert Jong" userId="48e7bb5b-05b4-44db-9994-eb6f1a717f90" providerId="ADAL" clId="{C85E0325-BAD7-476A-A376-1628BF16F7DA}" dt="2022-05-17T07:12:33.483" v="4109" actId="20577"/>
          <ac:spMkLst>
            <pc:docMk/>
            <pc:sldMk cId="474312396" sldId="290"/>
            <ac:spMk id="4" creationId="{324CCC70-4EB8-44FB-8835-DE736D8126E2}"/>
          </ac:spMkLst>
        </pc:spChg>
        <pc:spChg chg="add mod ord">
          <ac:chgData name="Gert Jong" userId="48e7bb5b-05b4-44db-9994-eb6f1a717f90" providerId="ADAL" clId="{C85E0325-BAD7-476A-A376-1628BF16F7DA}" dt="2022-05-17T13:25:16.478" v="4328" actId="114"/>
          <ac:spMkLst>
            <pc:docMk/>
            <pc:sldMk cId="474312396" sldId="290"/>
            <ac:spMk id="5" creationId="{C041E265-F4BD-4F21-A4BB-C254A8AC87B4}"/>
          </ac:spMkLst>
        </pc:spChg>
        <pc:spChg chg="add mod ord">
          <ac:chgData name="Gert Jong" userId="48e7bb5b-05b4-44db-9994-eb6f1a717f90" providerId="ADAL" clId="{C85E0325-BAD7-476A-A376-1628BF16F7DA}" dt="2022-05-17T07:13:06.495" v="4232"/>
          <ac:spMkLst>
            <pc:docMk/>
            <pc:sldMk cId="474312396" sldId="290"/>
            <ac:spMk id="6" creationId="{7C6618E4-69C4-418D-8CC3-17CB0E33E142}"/>
          </ac:spMkLst>
        </pc:spChg>
      </pc:sldChg>
      <pc:sldMasterChg chg="modSldLayout">
        <pc:chgData name="Gert Jong" userId="48e7bb5b-05b4-44db-9994-eb6f1a717f90" providerId="ADAL" clId="{C85E0325-BAD7-476A-A376-1628BF16F7DA}" dt="2022-05-16T13:40:48.625" v="3195" actId="21"/>
        <pc:sldMasterMkLst>
          <pc:docMk/>
          <pc:sldMasterMk cId="3554276402" sldId="2147483648"/>
        </pc:sldMasterMkLst>
        <pc:sldLayoutChg chg="addSp delSp modSp mod">
          <pc:chgData name="Gert Jong" userId="48e7bb5b-05b4-44db-9994-eb6f1a717f90" providerId="ADAL" clId="{C85E0325-BAD7-476A-A376-1628BF16F7DA}" dt="2022-05-16T13:40:48.625" v="3195" actId="21"/>
          <pc:sldLayoutMkLst>
            <pc:docMk/>
            <pc:sldMasterMk cId="3554276402" sldId="2147483648"/>
            <pc:sldLayoutMk cId="1480768847" sldId="2147483649"/>
          </pc:sldLayoutMkLst>
          <pc:picChg chg="add del mod">
            <ac:chgData name="Gert Jong" userId="48e7bb5b-05b4-44db-9994-eb6f1a717f90" providerId="ADAL" clId="{C85E0325-BAD7-476A-A376-1628BF16F7DA}" dt="2022-05-16T13:40:48.625" v="3195" actId="21"/>
            <ac:picMkLst>
              <pc:docMk/>
              <pc:sldMasterMk cId="3554276402" sldId="2147483648"/>
              <pc:sldLayoutMk cId="1480768847" sldId="2147483649"/>
              <ac:picMk id="5" creationId="{9DC5DE9A-4D04-44F6-942B-19791D986185}"/>
            </ac:picMkLst>
          </pc:picChg>
        </pc:sldLayoutChg>
        <pc:sldLayoutChg chg="addSp delSp modSp mod">
          <pc:chgData name="Gert Jong" userId="48e7bb5b-05b4-44db-9994-eb6f1a717f90" providerId="ADAL" clId="{C85E0325-BAD7-476A-A376-1628BF16F7DA}" dt="2022-05-16T10:12:25.430" v="7" actId="21"/>
          <pc:sldLayoutMkLst>
            <pc:docMk/>
            <pc:sldMasterMk cId="3554276402" sldId="2147483648"/>
            <pc:sldLayoutMk cId="1880700820" sldId="2147483650"/>
          </pc:sldLayoutMkLst>
          <pc:picChg chg="add del mod">
            <ac:chgData name="Gert Jong" userId="48e7bb5b-05b4-44db-9994-eb6f1a717f90" providerId="ADAL" clId="{C85E0325-BAD7-476A-A376-1628BF16F7DA}" dt="2022-05-16T10:12:25.430" v="7" actId="21"/>
            <ac:picMkLst>
              <pc:docMk/>
              <pc:sldMasterMk cId="3554276402" sldId="2147483648"/>
              <pc:sldLayoutMk cId="1880700820" sldId="2147483650"/>
              <ac:picMk id="5" creationId="{4876B4F4-90A1-4793-8F28-97BEE702EF1F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cthva-my.sharepoint.com/personal/g_p_de_jong_hva_nl/Documents/Hogeschool%20van%20Amsterdam/Kenniskring/Onderzoeksprojecten/Van%20Goeden%20Huize/4.Verslaglegging/2021-05-11%20Pekkol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sz="2800" b="1" dirty="0"/>
              <a:t>Reflectie op corporatieniveau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Organisatie!$B$3</c:f>
              <c:strCache>
                <c:ptCount val="1"/>
                <c:pt idx="0">
                  <c:v>Cultural controls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Organisatie!$A$4:$A$9</c:f>
              <c:strCache>
                <c:ptCount val="6"/>
                <c:pt idx="0">
                  <c:v>ocf</c:v>
                </c:pt>
                <c:pt idx="1">
                  <c:v>dir/best</c:v>
                </c:pt>
                <c:pt idx="2">
                  <c:v>man</c:v>
                </c:pt>
                <c:pt idx="3">
                  <c:v>rvc</c:v>
                </c:pt>
                <c:pt idx="5">
                  <c:v>totaal</c:v>
                </c:pt>
              </c:strCache>
            </c:strRef>
          </c:cat>
          <c:val>
            <c:numRef>
              <c:f>Organisatie!$B$4:$B$9</c:f>
              <c:numCache>
                <c:formatCode>0.0</c:formatCode>
                <c:ptCount val="6"/>
                <c:pt idx="0">
                  <c:v>4.0537999999999998</c:v>
                </c:pt>
                <c:pt idx="1">
                  <c:v>4.3243</c:v>
                </c:pt>
                <c:pt idx="2">
                  <c:v>4</c:v>
                </c:pt>
                <c:pt idx="3">
                  <c:v>4.2542999999999997</c:v>
                </c:pt>
                <c:pt idx="5">
                  <c:v>4.1757999999999997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45-4087-A348-94023AE121CD}"/>
            </c:ext>
          </c:extLst>
        </c:ser>
        <c:ser>
          <c:idx val="1"/>
          <c:order val="1"/>
          <c:tx>
            <c:strRef>
              <c:f>Organisatie!$C$3</c:f>
              <c:strCache>
                <c:ptCount val="1"/>
                <c:pt idx="0">
                  <c:v>Planning controls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Organisatie!$A$4:$A$9</c:f>
              <c:strCache>
                <c:ptCount val="6"/>
                <c:pt idx="0">
                  <c:v>ocf</c:v>
                </c:pt>
                <c:pt idx="1">
                  <c:v>dir/best</c:v>
                </c:pt>
                <c:pt idx="2">
                  <c:v>man</c:v>
                </c:pt>
                <c:pt idx="3">
                  <c:v>rvc</c:v>
                </c:pt>
                <c:pt idx="5">
                  <c:v>totaal</c:v>
                </c:pt>
              </c:strCache>
            </c:strRef>
          </c:cat>
          <c:val>
            <c:numRef>
              <c:f>Organisatie!$C$4:$C$9</c:f>
              <c:numCache>
                <c:formatCode>0.0</c:formatCode>
                <c:ptCount val="6"/>
                <c:pt idx="0">
                  <c:v>3.8494999999999999</c:v>
                </c:pt>
                <c:pt idx="1">
                  <c:v>4</c:v>
                </c:pt>
                <c:pt idx="2">
                  <c:v>3.8864000000000001</c:v>
                </c:pt>
                <c:pt idx="3">
                  <c:v>4.0465</c:v>
                </c:pt>
                <c:pt idx="5">
                  <c:v>3.9681999999999999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45-4087-A348-94023AE121CD}"/>
            </c:ext>
          </c:extLst>
        </c:ser>
        <c:ser>
          <c:idx val="2"/>
          <c:order val="2"/>
          <c:tx>
            <c:strRef>
              <c:f>Organisatie!$D$3</c:f>
              <c:strCache>
                <c:ptCount val="1"/>
                <c:pt idx="0">
                  <c:v>Cybernatic controls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Organisatie!$A$4:$A$9</c:f>
              <c:strCache>
                <c:ptCount val="6"/>
                <c:pt idx="0">
                  <c:v>ocf</c:v>
                </c:pt>
                <c:pt idx="1">
                  <c:v>dir/best</c:v>
                </c:pt>
                <c:pt idx="2">
                  <c:v>man</c:v>
                </c:pt>
                <c:pt idx="3">
                  <c:v>rvc</c:v>
                </c:pt>
                <c:pt idx="5">
                  <c:v>totaal</c:v>
                </c:pt>
              </c:strCache>
            </c:strRef>
          </c:cat>
          <c:val>
            <c:numRef>
              <c:f>Organisatie!$D$4:$D$9</c:f>
              <c:numCache>
                <c:formatCode>0.0</c:formatCode>
                <c:ptCount val="6"/>
                <c:pt idx="0">
                  <c:v>3.4839000000000002</c:v>
                </c:pt>
                <c:pt idx="1">
                  <c:v>3.5945999999999998</c:v>
                </c:pt>
                <c:pt idx="2">
                  <c:v>3.1818</c:v>
                </c:pt>
                <c:pt idx="3">
                  <c:v>3.5202</c:v>
                </c:pt>
                <c:pt idx="5">
                  <c:v>3.4754999999999998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45-4087-A348-94023AE121CD}"/>
            </c:ext>
          </c:extLst>
        </c:ser>
        <c:ser>
          <c:idx val="3"/>
          <c:order val="3"/>
          <c:tx>
            <c:strRef>
              <c:f>Organisatie!$E$3</c:f>
              <c:strCache>
                <c:ptCount val="1"/>
                <c:pt idx="0">
                  <c:v>Reward en compensation control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Organisatie!$A$4:$A$9</c:f>
              <c:strCache>
                <c:ptCount val="6"/>
                <c:pt idx="0">
                  <c:v>ocf</c:v>
                </c:pt>
                <c:pt idx="1">
                  <c:v>dir/best</c:v>
                </c:pt>
                <c:pt idx="2">
                  <c:v>man</c:v>
                </c:pt>
                <c:pt idx="3">
                  <c:v>rvc</c:v>
                </c:pt>
                <c:pt idx="5">
                  <c:v>totaal</c:v>
                </c:pt>
              </c:strCache>
            </c:strRef>
          </c:cat>
          <c:val>
            <c:numRef>
              <c:f>Organisatie!$E$4:$E$9</c:f>
              <c:numCache>
                <c:formatCode>0.0</c:formatCode>
                <c:ptCount val="6"/>
                <c:pt idx="0">
                  <c:v>2.0968</c:v>
                </c:pt>
                <c:pt idx="1">
                  <c:v>2.1351</c:v>
                </c:pt>
                <c:pt idx="2">
                  <c:v>1.9544999999999999</c:v>
                </c:pt>
                <c:pt idx="3">
                  <c:v>2.7092999999999998</c:v>
                </c:pt>
                <c:pt idx="5">
                  <c:v>2.3873000000000002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945-4087-A348-94023AE121CD}"/>
            </c:ext>
          </c:extLst>
        </c:ser>
        <c:ser>
          <c:idx val="4"/>
          <c:order val="4"/>
          <c:tx>
            <c:strRef>
              <c:f>Organisatie!$F$3</c:f>
              <c:strCache>
                <c:ptCount val="1"/>
                <c:pt idx="0">
                  <c:v>Administrative control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Organisatie!$A$4:$A$9</c:f>
              <c:strCache>
                <c:ptCount val="6"/>
                <c:pt idx="0">
                  <c:v>ocf</c:v>
                </c:pt>
                <c:pt idx="1">
                  <c:v>dir/best</c:v>
                </c:pt>
                <c:pt idx="2">
                  <c:v>man</c:v>
                </c:pt>
                <c:pt idx="3">
                  <c:v>rvc</c:v>
                </c:pt>
                <c:pt idx="5">
                  <c:v>totaal</c:v>
                </c:pt>
              </c:strCache>
            </c:strRef>
          </c:cat>
          <c:val>
            <c:numRef>
              <c:f>Organisatie!$F$4:$F$9</c:f>
              <c:numCache>
                <c:formatCode>0.0</c:formatCode>
                <c:ptCount val="6"/>
                <c:pt idx="0">
                  <c:v>3.4300999999999999</c:v>
                </c:pt>
                <c:pt idx="1">
                  <c:v>3.7296999999999998</c:v>
                </c:pt>
                <c:pt idx="2">
                  <c:v>3.3635999999999999</c:v>
                </c:pt>
                <c:pt idx="3">
                  <c:v>3.8035000000000001</c:v>
                </c:pt>
                <c:pt idx="5">
                  <c:v>3.6398000000000001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945-4087-A348-94023AE121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39895871"/>
        <c:axId val="1402281439"/>
      </c:barChart>
      <c:catAx>
        <c:axId val="14398958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402281439"/>
        <c:crosses val="autoZero"/>
        <c:auto val="1"/>
        <c:lblAlgn val="ctr"/>
        <c:lblOffset val="100"/>
        <c:noMultiLvlLbl val="0"/>
      </c:catAx>
      <c:valAx>
        <c:axId val="14022814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43989587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4281341869949645E-2"/>
          <c:y val="0.95627751282777596"/>
          <c:w val="0.8276055635138857"/>
          <c:h val="4.37224871722240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blau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8310D3-6295-45A6-8A95-22A7AD396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8472" y="1113219"/>
            <a:ext cx="9144000" cy="2387600"/>
          </a:xfrm>
        </p:spPr>
        <p:txBody>
          <a:bodyPr anchor="b"/>
          <a:lstStyle>
            <a:lvl1pPr algn="l">
              <a:defRPr sz="60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14D1793-4E2A-4BB5-B9A0-B15E1CBBC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472" y="3500819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4" name="Tijdelijke aanduiding voor afbeelding 6">
            <a:extLst>
              <a:ext uri="{FF2B5EF4-FFF2-40B4-BE49-F238E27FC236}">
                <a16:creationId xmlns:a16="http://schemas.microsoft.com/office/drawing/2014/main" id="{F37D7F36-0499-4A4B-AC00-8E7887C739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99524" y="7863"/>
            <a:ext cx="287280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6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AF8673-E9F3-454F-ADB8-3D43646EF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ED7BD9C-DEF9-45AB-9C83-E81FE1A0C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3C10221-FFFE-412C-8079-809DC0291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85CCA86-06FD-40FA-A338-845571842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E72822B-3663-4C1D-8B59-B26673163B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E53815C-B8B7-4C30-B411-C53A0740F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0A625-050B-4773-B6F1-90CFF9F81BFD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C2C27A7-1E5B-4BBA-BDE5-B1DE4820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97F4858-D22D-4869-8F4B-D404730E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2F576-4CB6-4EC5-A5B2-4E6D595569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30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F911F3-ABFE-4C29-8791-5852AA63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pic>
        <p:nvPicPr>
          <p:cNvPr id="6" name="Tijdelijke aanduiding voor afbeelding 6">
            <a:extLst>
              <a:ext uri="{FF2B5EF4-FFF2-40B4-BE49-F238E27FC236}">
                <a16:creationId xmlns:a16="http://schemas.microsoft.com/office/drawing/2014/main" id="{BED516C2-0FAA-46BF-AD87-602BA0A59D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66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8447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7B2CD7-EE04-4489-B71A-919AA80CA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7655B2-EAB8-4D0A-A05E-72772D605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C394FCE-C65E-4B90-91BB-AE5E110DB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797F271-9408-4217-ADE1-06D698589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0A625-050B-4773-B6F1-90CFF9F81BFD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2B4A27A-68EC-4201-A128-863C143F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D68A004-70F7-482B-8C71-8B61A5EB2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2F576-4CB6-4EC5-A5B2-4E6D595569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091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4D452-0130-4302-80BA-51EC43161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13C17DB-73C7-42CD-A026-289D6C489F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AAD6F9-927F-477A-887F-714FCBFCF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4248805-6082-4090-9BCE-B2F11AE0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0A625-050B-4773-B6F1-90CFF9F81BFD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CA7FCB-92A3-4A75-BA50-AD07BCE2D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4448FD3-8FC3-4998-B020-CD865BA76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2F576-4CB6-4EC5-A5B2-4E6D595569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12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 wi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CA70C-E38F-46E4-A267-73B02906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D76A0473-713E-4DE8-9BC1-CB64F61053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0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CA70C-E38F-46E4-A267-73B02906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77" y="3730650"/>
            <a:ext cx="10515600" cy="287332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D76A0473-713E-4DE8-9BC1-CB64F61053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AC3B25C2-2794-40A6-BAFF-BD1EABCFB73D}"/>
              </a:ext>
            </a:extLst>
          </p:cNvPr>
          <p:cNvSpPr txBox="1"/>
          <p:nvPr userDrawn="1"/>
        </p:nvSpPr>
        <p:spPr>
          <a:xfrm>
            <a:off x="838200" y="1690688"/>
            <a:ext cx="754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>
                <a:solidFill>
                  <a:srgbClr val="24157B"/>
                </a:solidFill>
                <a:latin typeface="Amasis MT Pro Black" panose="02040A04050005020304" pitchFamily="18" charset="0"/>
              </a:rPr>
              <a:t>“</a:t>
            </a:r>
            <a:endParaRPr lang="nl-NL" dirty="0">
              <a:solidFill>
                <a:srgbClr val="24157B"/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9CC205D-44D7-4473-AFA8-AC169C81F6D4}"/>
              </a:ext>
            </a:extLst>
          </p:cNvPr>
          <p:cNvSpPr txBox="1"/>
          <p:nvPr userDrawn="1"/>
        </p:nvSpPr>
        <p:spPr>
          <a:xfrm>
            <a:off x="10599174" y="2103310"/>
            <a:ext cx="754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>
                <a:solidFill>
                  <a:srgbClr val="24157B"/>
                </a:solidFill>
                <a:latin typeface="Amasis MT Pro Black" panose="02040A04050005020304" pitchFamily="18" charset="0"/>
              </a:rPr>
              <a:t>”</a:t>
            </a:r>
            <a:endParaRPr lang="nl-NL" dirty="0">
              <a:solidFill>
                <a:srgbClr val="24157B"/>
              </a:solidFill>
              <a:latin typeface="Amasis MT Pro Black" panose="02040A04050005020304" pitchFamily="18" charset="0"/>
            </a:endParaRPr>
          </a:p>
        </p:txBody>
      </p:sp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5439F337-2235-4979-A9C7-B3B02C703BE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592826" y="1827392"/>
            <a:ext cx="9006348" cy="1726970"/>
          </a:xfrm>
        </p:spPr>
        <p:txBody>
          <a:bodyPr/>
          <a:lstStyle>
            <a:lvl1pPr marL="0" indent="0">
              <a:buNone/>
              <a:defRPr i="1">
                <a:solidFill>
                  <a:srgbClr val="2415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5633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onvermeld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045" y="1667836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5" name="Tijdelijke aanduiding voor afbeelding 6">
            <a:extLst>
              <a:ext uri="{FF2B5EF4-FFF2-40B4-BE49-F238E27FC236}">
                <a16:creationId xmlns:a16="http://schemas.microsoft.com/office/drawing/2014/main" id="{026B182C-E271-4578-B307-B86D45CA41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99524" y="7863"/>
            <a:ext cx="2872800" cy="6192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B717C8D0-5DE7-4BD0-89DF-9B2936C5031A}"/>
              </a:ext>
            </a:extLst>
          </p:cNvPr>
          <p:cNvSpPr txBox="1"/>
          <p:nvPr userDrawn="1"/>
        </p:nvSpPr>
        <p:spPr>
          <a:xfrm>
            <a:off x="730045" y="762729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kern="12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Bronvermelding</a:t>
            </a:r>
          </a:p>
        </p:txBody>
      </p:sp>
    </p:spTree>
    <p:extLst>
      <p:ext uri="{BB962C8B-B14F-4D97-AF65-F5344CB8AC3E}">
        <p14:creationId xmlns:p14="http://schemas.microsoft.com/office/powerpoint/2010/main" val="1949538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pdracht met tim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CA70C-E38F-46E4-A267-73B029063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1488"/>
            <a:ext cx="10515600" cy="619200"/>
          </a:xfrm>
        </p:spPr>
        <p:txBody>
          <a:bodyPr/>
          <a:lstStyle>
            <a:lvl1pPr>
              <a:defRPr sz="4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42031"/>
            <a:ext cx="6422136" cy="38635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D76A0473-713E-4DE8-9BC1-CB64F61053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B14FCCCF-791C-483C-8FBA-5145A13CB7F1}"/>
              </a:ext>
            </a:extLst>
          </p:cNvPr>
          <p:cNvSpPr/>
          <p:nvPr userDrawn="1"/>
        </p:nvSpPr>
        <p:spPr>
          <a:xfrm>
            <a:off x="838200" y="1865376"/>
            <a:ext cx="5132832" cy="42976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B13916C-8DCB-4D77-BBE5-0D9183C857A1}"/>
              </a:ext>
            </a:extLst>
          </p:cNvPr>
          <p:cNvSpPr/>
          <p:nvPr userDrawn="1"/>
        </p:nvSpPr>
        <p:spPr>
          <a:xfrm>
            <a:off x="5967984" y="1865376"/>
            <a:ext cx="5132832" cy="42976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41240FC-3EEC-47A8-B54F-0B8F16080DD5}"/>
              </a:ext>
            </a:extLst>
          </p:cNvPr>
          <p:cNvSpPr txBox="1"/>
          <p:nvPr userDrawn="1"/>
        </p:nvSpPr>
        <p:spPr>
          <a:xfrm>
            <a:off x="838200" y="363602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i="0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Opdracht:</a:t>
            </a:r>
          </a:p>
        </p:txBody>
      </p:sp>
    </p:spTree>
    <p:extLst>
      <p:ext uri="{BB962C8B-B14F-4D97-AF65-F5344CB8AC3E}">
        <p14:creationId xmlns:p14="http://schemas.microsoft.com/office/powerpoint/2010/main" val="193913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pdrach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CA70C-E38F-46E4-A267-73B029063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1488"/>
            <a:ext cx="10515600" cy="619200"/>
          </a:xfrm>
        </p:spPr>
        <p:txBody>
          <a:bodyPr/>
          <a:lstStyle>
            <a:lvl1pPr>
              <a:defRPr sz="4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42031"/>
            <a:ext cx="6422136" cy="38635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D76A0473-713E-4DE8-9BC1-CB64F61053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41240FC-3EEC-47A8-B54F-0B8F16080DD5}"/>
              </a:ext>
            </a:extLst>
          </p:cNvPr>
          <p:cNvSpPr txBox="1"/>
          <p:nvPr userDrawn="1"/>
        </p:nvSpPr>
        <p:spPr>
          <a:xfrm>
            <a:off x="838200" y="363602"/>
            <a:ext cx="556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i="0" kern="120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Opdracht:</a:t>
            </a:r>
          </a:p>
        </p:txBody>
      </p:sp>
    </p:spTree>
    <p:extLst>
      <p:ext uri="{BB962C8B-B14F-4D97-AF65-F5344CB8AC3E}">
        <p14:creationId xmlns:p14="http://schemas.microsoft.com/office/powerpoint/2010/main" val="195267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 blau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CA70C-E38F-46E4-A267-73B02906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FF7C7A-7233-4DA9-8A12-E2FB42F2A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537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74084C-8504-435B-835C-A19CAA8EC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rgbClr val="2415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DEA389B-9C1E-4803-9FBE-19A91B7D9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66BFE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7" name="Tijdelijke aanduiding voor afbeelding 6">
            <a:extLst>
              <a:ext uri="{FF2B5EF4-FFF2-40B4-BE49-F238E27FC236}">
                <a16:creationId xmlns:a16="http://schemas.microsoft.com/office/drawing/2014/main" id="{FC854893-8C5C-47EC-8354-64E9B9BB39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56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2A1223-7C03-4F60-BDE7-F70D51483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F5337F-A486-4BDB-94F6-26EC1A28D5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9D3E00D-6926-40E6-A2FF-725A29FBD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8" name="Tijdelijke aanduiding voor afbeelding 6">
            <a:extLst>
              <a:ext uri="{FF2B5EF4-FFF2-40B4-BE49-F238E27FC236}">
                <a16:creationId xmlns:a16="http://schemas.microsoft.com/office/drawing/2014/main" id="{CEC925CB-7B0B-4984-BB7A-640CBEB062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/>
          <a:stretch/>
        </p:blipFill>
        <p:spPr>
          <a:xfrm>
            <a:off x="9289699" y="32341"/>
            <a:ext cx="287280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2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A0FB13B-27E4-4517-891F-4DC791A96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95DC09-7435-43DA-8AD2-5B1C37E93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D9C03CE-AA68-4D5C-860B-71754B74A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0A625-050B-4773-B6F1-90CFF9F81BFD}" type="datetimeFigureOut">
              <a:rPr lang="nl-NL" smtClean="0"/>
              <a:t>19-5-2022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4A50E7-D604-4652-A89D-23228CFEF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5CE87E-06DE-479B-A12F-51584DFFE6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2F576-4CB6-4EC5-A5B2-4E6D595569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427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2" r:id="rId4"/>
    <p:sldLayoutId id="2147483661" r:id="rId5"/>
    <p:sldLayoutId id="2147483664" r:id="rId6"/>
    <p:sldLayoutId id="214748366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microsoft.com/office/2011/relationships/webextension" Target="../webextensions/webextension2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hyperlink" Target="https://www.hva.nl/binaries/content/assets/subsites/cfi/van-goeden-huize/vertaling-pekkola.pdf?1652473210620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mar.2008.09.003" TargetMode="External"/><Relationship Id="rId2" Type="http://schemas.openxmlformats.org/officeDocument/2006/relationships/hyperlink" Target="https://doi.org/10.1108/MBE-05-2014-0011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korthagen.nl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39BFCF-9D5D-46B8-BBC6-89FBD7BC1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5864" y="1131507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nl-N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 sterk:</a:t>
            </a:r>
            <a:br>
              <a:rPr lang="nl-NL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naar een reflectieve corporatie</a:t>
            </a:r>
            <a:endParaRPr lang="nl-NL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CEFB6F0-354D-4F68-ACA7-3540BE243A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5864" y="3578194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chemeClr val="bg1">
                    <a:lumMod val="75000"/>
                  </a:schemeClr>
                </a:solidFill>
                <a:latin typeface="Arial"/>
                <a:ea typeface="ＭＳ Ｐゴシック" charset="-128"/>
                <a:cs typeface="Arial"/>
              </a:rPr>
              <a:t>Workshop Van goeden huize</a:t>
            </a:r>
          </a:p>
          <a:p>
            <a:pPr algn="l"/>
            <a:r>
              <a:rPr lang="nl-NL" sz="2000" dirty="0">
                <a:latin typeface="Arial"/>
                <a:ea typeface="ＭＳ Ｐゴシック" charset="-128"/>
                <a:cs typeface="Arial"/>
              </a:rPr>
              <a:t>Donderdag 19 mei 2022</a:t>
            </a:r>
          </a:p>
          <a:p>
            <a:pPr algn="l"/>
            <a:r>
              <a:rPr lang="nl-NL" sz="2000" dirty="0">
                <a:solidFill>
                  <a:schemeClr val="bg1">
                    <a:lumMod val="75000"/>
                  </a:schemeClr>
                </a:solidFill>
                <a:latin typeface="Arial"/>
                <a:ea typeface="ＭＳ Ｐゴシック" charset="-128"/>
                <a:cs typeface="Arial"/>
              </a:rPr>
              <a:t>Gert de Jong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A881A2-CE1B-46FF-832D-AAD50AF1B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78" y="170928"/>
            <a:ext cx="5301763" cy="14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76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5137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ek 1">
            <a:extLst>
              <a:ext uri="{FF2B5EF4-FFF2-40B4-BE49-F238E27FC236}">
                <a16:creationId xmlns:a16="http://schemas.microsoft.com/office/drawing/2014/main" id="{6D6ED0CD-8104-47C5-A857-A94B5AA98B3C}"/>
              </a:ext>
            </a:extLst>
          </p:cNvPr>
          <p:cNvGraphicFramePr/>
          <p:nvPr/>
        </p:nvGraphicFramePr>
        <p:xfrm>
          <a:off x="505325" y="360947"/>
          <a:ext cx="10996863" cy="5955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1551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EDBD6E76-D297-49AB-AEDB-AE6C3B441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Management-controlsystemen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CEF05BD-4D1C-442D-B840-72BF9EC86A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Waarop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5A896E5-206B-47D4-84E5-9F07C7111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284054"/>
            <a:ext cx="5301763" cy="14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42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DCAA49AD-3B72-491A-AE72-DF466F4B0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Management control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22BDCC47-2B83-4440-919E-E4ECF4771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877" y="4493201"/>
            <a:ext cx="10515600" cy="1820050"/>
          </a:xfrm>
        </p:spPr>
        <p:txBody>
          <a:bodyPr>
            <a:normAutofit/>
          </a:bodyPr>
          <a:lstStyle/>
          <a:p>
            <a:r>
              <a:rPr lang="nl-NL" dirty="0"/>
              <a:t>Merchant &amp; Van der Stede, 2007, p5</a:t>
            </a:r>
          </a:p>
          <a:p>
            <a:r>
              <a:rPr lang="en-US" sz="2800" dirty="0" err="1">
                <a:effectLst/>
              </a:rPr>
              <a:t>Malmi</a:t>
            </a:r>
            <a:r>
              <a:rPr lang="en-US" sz="2800" dirty="0">
                <a:effectLst/>
              </a:rPr>
              <a:t> &amp; Brown (2008)</a:t>
            </a:r>
            <a:r>
              <a:rPr lang="nl-NL" sz="2800" dirty="0">
                <a:effectLst/>
              </a:rPr>
              <a:t> onderscheiden vijf ‘packages’</a:t>
            </a:r>
          </a:p>
          <a:p>
            <a:pPr lvl="1"/>
            <a:r>
              <a:rPr lang="nl-NL" dirty="0"/>
              <a:t>Die zagen we in de kennisclip</a:t>
            </a:r>
          </a:p>
          <a:p>
            <a:pPr lvl="1"/>
            <a:r>
              <a:rPr lang="nl-NL" dirty="0"/>
              <a:t>en in het diagram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EA47CBC-DA7C-4D10-9923-0FF7A17FB78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592826" y="1827391"/>
            <a:ext cx="9006348" cy="2457225"/>
          </a:xfrm>
        </p:spPr>
        <p:txBody>
          <a:bodyPr>
            <a:normAutofit lnSpcReduction="10000"/>
          </a:bodyPr>
          <a:lstStyle/>
          <a:p>
            <a:r>
              <a:rPr lang="nl-NL" dirty="0"/>
              <a:t>Management control (…) </a:t>
            </a:r>
            <a:r>
              <a:rPr lang="nl-NL" dirty="0" err="1"/>
              <a:t>incluses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devices</a:t>
            </a:r>
            <a:r>
              <a:rPr lang="nl-NL" dirty="0"/>
              <a:t> or systems managers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ensure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behaviors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decisions</a:t>
            </a:r>
            <a:r>
              <a:rPr lang="nl-NL" dirty="0"/>
              <a:t> of </a:t>
            </a:r>
            <a:r>
              <a:rPr lang="nl-NL" dirty="0" err="1"/>
              <a:t>their</a:t>
            </a:r>
            <a:r>
              <a:rPr lang="nl-NL" dirty="0"/>
              <a:t> employees are consistent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organization’s</a:t>
            </a:r>
            <a:r>
              <a:rPr lang="nl-NL" dirty="0"/>
              <a:t> </a:t>
            </a:r>
            <a:r>
              <a:rPr lang="nl-NL" dirty="0" err="1"/>
              <a:t>objectives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strategies</a:t>
            </a:r>
            <a:r>
              <a:rPr lang="nl-NL" dirty="0"/>
              <a:t>.</a:t>
            </a:r>
          </a:p>
          <a:p>
            <a:r>
              <a:rPr lang="nl-NL" dirty="0"/>
              <a:t>The systems </a:t>
            </a:r>
            <a:r>
              <a:rPr lang="nl-NL" dirty="0" err="1"/>
              <a:t>themselves</a:t>
            </a:r>
            <a:r>
              <a:rPr lang="nl-NL" dirty="0"/>
              <a:t> are </a:t>
            </a:r>
            <a:r>
              <a:rPr lang="nl-NL" dirty="0" err="1"/>
              <a:t>commonly</a:t>
            </a:r>
            <a:r>
              <a:rPr lang="nl-NL" dirty="0"/>
              <a:t> </a:t>
            </a:r>
            <a:r>
              <a:rPr lang="nl-NL" dirty="0" err="1"/>
              <a:t>referred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as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i="0" dirty="0" err="1"/>
              <a:t>mangement</a:t>
            </a:r>
            <a:r>
              <a:rPr lang="nl-NL" i="0" dirty="0"/>
              <a:t> control systems </a:t>
            </a:r>
            <a:r>
              <a:rPr lang="nl-NL" dirty="0"/>
              <a:t>(</a:t>
            </a:r>
            <a:r>
              <a:rPr lang="nl-NL" dirty="0" err="1"/>
              <a:t>MCSs</a:t>
            </a:r>
            <a:r>
              <a:rPr lang="nl-NL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0025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packages: Planning Control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701425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Ex-ante form of control, first it sets out the </a:t>
                      </a:r>
                      <a:r>
                        <a:rPr lang="en-US" i="1" dirty="0"/>
                        <a:t>goals</a:t>
                      </a:r>
                      <a:r>
                        <a:rPr lang="en-US" dirty="0"/>
                        <a:t> of the functional areas of the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 thereby directing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; second, it provides the </a:t>
                      </a:r>
                      <a:r>
                        <a:rPr lang="en-US" i="1" dirty="0"/>
                        <a:t>standards</a:t>
                      </a:r>
                      <a:r>
                        <a:rPr lang="en-US" dirty="0"/>
                        <a:t> to be achieved in relation to the goal, making clear the level of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expected; third, it enables </a:t>
                      </a:r>
                      <a:r>
                        <a:rPr lang="en-US" i="1" dirty="0"/>
                        <a:t>congruence</a:t>
                      </a:r>
                      <a:r>
                        <a:rPr lang="en-US" dirty="0"/>
                        <a:t> by aligning goals across the functional areas of an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, thereby controlling the activities of groups and individuals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E9EBF5"/>
                          </a:solidFill>
                        </a:rPr>
                        <a:t>Cybernatic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There are five characteristics of cybernetic control. First, there are measures that enable </a:t>
                      </a:r>
                      <a:r>
                        <a:rPr lang="en-US" i="1" dirty="0">
                          <a:solidFill>
                            <a:srgbClr val="E9EBF5"/>
                          </a:solidFill>
                        </a:rPr>
                        <a:t>quantification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of an underlying phenomenon, activity or system. Second, there are </a:t>
                      </a:r>
                      <a:r>
                        <a:rPr lang="en-US" i="1" dirty="0">
                          <a:solidFill>
                            <a:srgbClr val="E9EBF5"/>
                          </a:solidFill>
                        </a:rPr>
                        <a:t>standards of performance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or targets to be met. Third, there is a </a:t>
                      </a:r>
                      <a:r>
                        <a:rPr lang="en-US" i="1" dirty="0">
                          <a:solidFill>
                            <a:srgbClr val="E9EBF5"/>
                          </a:solidFill>
                        </a:rPr>
                        <a:t>feedback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process that enables comparison of the outcome of the activities with the standard. This </a:t>
                      </a:r>
                      <a:r>
                        <a:rPr lang="en-US" i="1" dirty="0">
                          <a:solidFill>
                            <a:srgbClr val="E9EBF5"/>
                          </a:solidFill>
                        </a:rPr>
                        <a:t>variance analysis 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arising from the feedback is the fourth aspect of cybernetic control systems. Fifth is the ability to </a:t>
                      </a:r>
                      <a:r>
                        <a:rPr lang="en-US" i="1" dirty="0">
                          <a:solidFill>
                            <a:srgbClr val="E9EBF5"/>
                          </a:solidFill>
                        </a:rPr>
                        <a:t>modify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the system’s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or underlying activities.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CFD5EA"/>
                          </a:solidFill>
                        </a:rPr>
                        <a:t>Reward</a:t>
                      </a:r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/ </a:t>
                      </a:r>
                      <a:r>
                        <a:rPr lang="nl-NL" dirty="0" err="1">
                          <a:solidFill>
                            <a:srgbClr val="CFD5EA"/>
                          </a:solidFill>
                        </a:rPr>
                        <a:t>compensation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E9EBF5"/>
                          </a:solidFill>
                        </a:rPr>
                        <a:t>Administrative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Administrative control systems are those that direct employee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through the organizing of individuals (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design and structure), the monitoring of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and who employees are made accountable to for their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(governance); and through the process of specifying how tasks or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behaviours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are to be performed or not performed (policies and procedures)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The values, beliefs and social norms which are established influence employees </a:t>
                      </a:r>
                      <a:r>
                        <a:rPr lang="en-US" dirty="0" err="1">
                          <a:solidFill>
                            <a:srgbClr val="CFD5EA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  <p:pic>
        <p:nvPicPr>
          <p:cNvPr id="3" name="Graphic 2" descr="Verrekijker met effen opvulling">
            <a:extLst>
              <a:ext uri="{FF2B5EF4-FFF2-40B4-BE49-F238E27FC236}">
                <a16:creationId xmlns:a16="http://schemas.microsoft.com/office/drawing/2014/main" id="{6715FDE6-E06F-4FC3-9448-024495A6D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5241" y="21649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68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packages: </a:t>
            </a:r>
            <a:r>
              <a:rPr lang="nl-NL" dirty="0" err="1"/>
              <a:t>Cybernatic</a:t>
            </a:r>
            <a:r>
              <a:rPr lang="nl-NL" dirty="0"/>
              <a:t> Control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8289667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Ex-ante form of control, first it sets out the goals of the functional areas of the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thereby directing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; second, it provides the standards to be achieved in relation to the goal, making clear the level of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expected; third, it enables congruence by aligning goals across the functional areas of an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thereby controlling the activities of groups and individuals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Cybernatic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There are five characteristics of cybernetic control. First, there are measures that enable </a:t>
                      </a:r>
                      <a:r>
                        <a:rPr lang="en-US" i="1" dirty="0"/>
                        <a:t>quantification</a:t>
                      </a:r>
                      <a:r>
                        <a:rPr lang="en-US" dirty="0"/>
                        <a:t> of an underlying phenomenon, activity or system. Second, there are </a:t>
                      </a:r>
                      <a:r>
                        <a:rPr lang="en-US" i="1" dirty="0"/>
                        <a:t>standards of performance</a:t>
                      </a:r>
                      <a:r>
                        <a:rPr lang="en-US" dirty="0"/>
                        <a:t> or targets to be met. Third, there is a </a:t>
                      </a:r>
                      <a:r>
                        <a:rPr lang="en-US" i="1" dirty="0"/>
                        <a:t>feedback</a:t>
                      </a:r>
                      <a:r>
                        <a:rPr lang="en-US" dirty="0"/>
                        <a:t> process that enables comparison of the outcome of the activities with the standard. This </a:t>
                      </a:r>
                      <a:r>
                        <a:rPr lang="en-US" i="1" dirty="0"/>
                        <a:t>variance analysis </a:t>
                      </a:r>
                      <a:r>
                        <a:rPr lang="en-US" dirty="0"/>
                        <a:t>arising from the feedback is the fourth aspect of cybernetic control systems. Fifth is the ability to </a:t>
                      </a:r>
                      <a:r>
                        <a:rPr lang="en-US" i="1" dirty="0"/>
                        <a:t>modify</a:t>
                      </a:r>
                      <a:r>
                        <a:rPr lang="en-US" dirty="0"/>
                        <a:t> the system’s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or underlying activities.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CFD5EA"/>
                          </a:solidFill>
                        </a:rPr>
                        <a:t>Reward</a:t>
                      </a:r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/ </a:t>
                      </a:r>
                      <a:r>
                        <a:rPr lang="nl-NL" dirty="0" err="1">
                          <a:solidFill>
                            <a:srgbClr val="CFD5EA"/>
                          </a:solidFill>
                        </a:rPr>
                        <a:t>compensation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E9EBF5"/>
                          </a:solidFill>
                        </a:rPr>
                        <a:t>Administrative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Administrative control systems are those that direct employee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through the organizing of individuals (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design and structure), the monitoring of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and who employees are made accountable to for their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(governance); and through the process of specifying how tasks or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behaviours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are to be performed or not performed (policies and procedures)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The values, beliefs and social norms which are established influence employees </a:t>
                      </a:r>
                      <a:r>
                        <a:rPr lang="en-US" dirty="0" err="1">
                          <a:solidFill>
                            <a:srgbClr val="CFD5EA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  <p:pic>
        <p:nvPicPr>
          <p:cNvPr id="4" name="Graphic 3" descr="Thermometer met effen opvulling">
            <a:extLst>
              <a:ext uri="{FF2B5EF4-FFF2-40B4-BE49-F238E27FC236}">
                <a16:creationId xmlns:a16="http://schemas.microsoft.com/office/drawing/2014/main" id="{EF92F8FF-3453-47FF-955F-DCCAAB71C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3413" y="354268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5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Five packages: </a:t>
            </a:r>
            <a:br>
              <a:rPr lang="nl-NL" dirty="0"/>
            </a:br>
            <a:r>
              <a:rPr lang="nl-NL" dirty="0" err="1"/>
              <a:t>Reward</a:t>
            </a:r>
            <a:r>
              <a:rPr lang="nl-NL" dirty="0"/>
              <a:t>/ </a:t>
            </a:r>
            <a:r>
              <a:rPr lang="nl-NL" dirty="0" err="1"/>
              <a:t>compensation</a:t>
            </a:r>
            <a:r>
              <a:rPr lang="nl-NL" dirty="0"/>
              <a:t> Control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072978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Ex-ante form of control, first it sets out the goals of the functional areas of the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thereby directing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; second, it provides the standards to be achieved in relation to the goal, making clear the level of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expected; third, it enables congruence by aligning goals across the functional areas of an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thereby controlling the activities of groups and individuals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Cybernatic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There are five characteristics of cybernetic control. First, there are measures that enable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quantification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of an underlying phenomenon, activity or system. Second, there are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standards of performance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targets to be met. Third, there is a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feedback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process that enables comparison of the outcome of the activities with the standard. This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variance analysis 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arising from the feedback is the fourth aspect of cybernetic control systems. Fifth is the ability to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modify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 system’s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underlying activities.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Reward</a:t>
                      </a:r>
                      <a:r>
                        <a:rPr lang="nl-NL" dirty="0"/>
                        <a:t>/ </a:t>
                      </a:r>
                      <a:r>
                        <a:rPr lang="nl-NL" dirty="0" err="1"/>
                        <a:t>compensation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E9EBF5"/>
                          </a:solidFill>
                        </a:rPr>
                        <a:t>Administrative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Administrative control systems are those that direct employee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through the organizing of individuals (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design and structure), the monitoring of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and who employees are made accountable to for their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(governance); through the process of specifying how tasks or </a:t>
                      </a:r>
                      <a:r>
                        <a:rPr lang="en-US" dirty="0" err="1">
                          <a:solidFill>
                            <a:srgbClr val="E9EBF5"/>
                          </a:solidFill>
                        </a:rPr>
                        <a:t>behaviours</a:t>
                      </a:r>
                      <a:r>
                        <a:rPr lang="en-US" dirty="0">
                          <a:solidFill>
                            <a:srgbClr val="E9EBF5"/>
                          </a:solidFill>
                        </a:rPr>
                        <a:t> are to be performed or not performed (policies and procedures)</a:t>
                      </a:r>
                      <a:endParaRPr lang="nl-NL" dirty="0">
                        <a:solidFill>
                          <a:srgbClr val="E9EBF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The values, beliefs and social norms which are established influence employees </a:t>
                      </a:r>
                      <a:r>
                        <a:rPr lang="en-US" dirty="0" err="1">
                          <a:solidFill>
                            <a:srgbClr val="CFD5EA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  <p:sp>
        <p:nvSpPr>
          <p:cNvPr id="4" name="Tekstballon: rechthoek met afgeronde hoeken 3">
            <a:extLst>
              <a:ext uri="{FF2B5EF4-FFF2-40B4-BE49-F238E27FC236}">
                <a16:creationId xmlns:a16="http://schemas.microsoft.com/office/drawing/2014/main" id="{5B7CA347-580F-457C-B816-5222AF157889}"/>
              </a:ext>
            </a:extLst>
          </p:cNvPr>
          <p:cNvSpPr/>
          <p:nvPr/>
        </p:nvSpPr>
        <p:spPr>
          <a:xfrm>
            <a:off x="5211800" y="5418306"/>
            <a:ext cx="5274617" cy="1258719"/>
          </a:xfrm>
          <a:prstGeom prst="wedgeRoundRectCallout">
            <a:avLst>
              <a:gd name="adj1" fmla="val -118393"/>
              <a:gd name="adj2" fmla="val -91759"/>
              <a:gd name="adj3" fmla="val 16667"/>
            </a:avLst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982663"/>
            <a:r>
              <a:rPr lang="en-US" dirty="0" err="1">
                <a:solidFill>
                  <a:schemeClr val="tx1"/>
                </a:solidFill>
              </a:rPr>
              <a:t>Frappant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wordt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weinig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genoemd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982663"/>
            <a:r>
              <a:rPr lang="en-US" dirty="0">
                <a:solidFill>
                  <a:schemeClr val="tx1"/>
                </a:solidFill>
              </a:rPr>
              <a:t>We </a:t>
            </a:r>
            <a:r>
              <a:rPr lang="en-US" dirty="0" err="1">
                <a:solidFill>
                  <a:schemeClr val="tx1"/>
                </a:solidFill>
              </a:rPr>
              <a:t>doen</a:t>
            </a:r>
            <a:r>
              <a:rPr lang="en-US" dirty="0">
                <a:solidFill>
                  <a:schemeClr val="tx1"/>
                </a:solidFill>
              </a:rPr>
              <a:t> het </a:t>
            </a:r>
            <a:r>
              <a:rPr lang="en-US" dirty="0" err="1">
                <a:solidFill>
                  <a:schemeClr val="tx1"/>
                </a:solidFill>
              </a:rPr>
              <a:t>werk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ongeacht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beloning</a:t>
            </a:r>
            <a:endParaRPr lang="en-US" dirty="0">
              <a:solidFill>
                <a:schemeClr val="tx1"/>
              </a:solidFill>
            </a:endParaRPr>
          </a:p>
          <a:p>
            <a:pPr marL="982663"/>
            <a:r>
              <a:rPr lang="en-US" dirty="0">
                <a:solidFill>
                  <a:schemeClr val="tx1"/>
                </a:solidFill>
              </a:rPr>
              <a:t>We </a:t>
            </a:r>
            <a:r>
              <a:rPr lang="en-US" dirty="0" err="1">
                <a:solidFill>
                  <a:schemeClr val="tx1"/>
                </a:solidFill>
              </a:rPr>
              <a:t>hebben</a:t>
            </a:r>
            <a:r>
              <a:rPr lang="en-US" dirty="0">
                <a:solidFill>
                  <a:schemeClr val="tx1"/>
                </a:solidFill>
              </a:rPr>
              <a:t> het er </a:t>
            </a:r>
            <a:r>
              <a:rPr lang="en-US" dirty="0" err="1">
                <a:solidFill>
                  <a:schemeClr val="tx1"/>
                </a:solidFill>
              </a:rPr>
              <a:t>liever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niet</a:t>
            </a:r>
            <a:r>
              <a:rPr lang="en-US" dirty="0">
                <a:solidFill>
                  <a:schemeClr val="tx1"/>
                </a:solidFill>
              </a:rPr>
              <a:t> over</a:t>
            </a:r>
          </a:p>
        </p:txBody>
      </p:sp>
      <p:pic>
        <p:nvPicPr>
          <p:cNvPr id="3" name="Graphic 2" descr="Help silhouet">
            <a:extLst>
              <a:ext uri="{FF2B5EF4-FFF2-40B4-BE49-F238E27FC236}">
                <a16:creationId xmlns:a16="http://schemas.microsoft.com/office/drawing/2014/main" id="{C8C11EE5-FAD3-4D00-85EB-8267CD9325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27515" y="557847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packages: </a:t>
            </a:r>
            <a:r>
              <a:rPr lang="nl-NL" dirty="0" err="1"/>
              <a:t>Administrative</a:t>
            </a:r>
            <a:r>
              <a:rPr lang="nl-NL" dirty="0"/>
              <a:t> Control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463519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Ex-ante form of control, first it sets out the goals of the functional areas of the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thereby directing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; second, it provides the standards to be achieved in relation to the goal, making clear the level of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expected; third, it enables congruence by aligning goals across the functional areas of an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thereby controlling the activities of groups and individuals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Cybernatic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There are five characteristics of cybernetic control. First, there are measures that enable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quantification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of an underlying phenomenon, activity or system. Second, there are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standards of performance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targets to be met. Third, there is a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feedback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process that enables comparison of the outcome of the activities with the standard. This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variance analysis 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arising from the feedback is the fourth aspect of cybernetic control systems. Fifth is the ability to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modify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 system’s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underlying activities.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Reward</a:t>
                      </a:r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/ </a:t>
                      </a:r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compensation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Administrative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Administrative control systems are those that direct employee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through the organizing of individuals (</a:t>
                      </a:r>
                      <a:r>
                        <a:rPr lang="en-US" i="1" dirty="0" err="1"/>
                        <a:t>organisation</a:t>
                      </a:r>
                      <a:r>
                        <a:rPr lang="en-US" i="1" dirty="0"/>
                        <a:t> design and structure</a:t>
                      </a:r>
                      <a:r>
                        <a:rPr lang="en-US" dirty="0"/>
                        <a:t>), the monitoring of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and who employees are made accountable to for their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(</a:t>
                      </a:r>
                      <a:r>
                        <a:rPr lang="en-US" i="1" dirty="0"/>
                        <a:t>governance</a:t>
                      </a:r>
                      <a:r>
                        <a:rPr lang="en-US" dirty="0"/>
                        <a:t>); and through the process of specifying how tasks or </a:t>
                      </a:r>
                      <a:r>
                        <a:rPr lang="en-US" dirty="0" err="1"/>
                        <a:t>behaviours</a:t>
                      </a:r>
                      <a:r>
                        <a:rPr lang="en-US" dirty="0"/>
                        <a:t> are to be performed or not performed (</a:t>
                      </a:r>
                      <a:r>
                        <a:rPr lang="en-US" i="1" dirty="0"/>
                        <a:t>policies and procedures</a:t>
                      </a:r>
                      <a:r>
                        <a:rPr lang="en-US" dirty="0"/>
                        <a:t>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CFD5EA"/>
                          </a:solidFill>
                        </a:rPr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The values, beliefs and social norms which are established influence employees </a:t>
                      </a:r>
                      <a:r>
                        <a:rPr lang="en-US" dirty="0" err="1">
                          <a:solidFill>
                            <a:srgbClr val="CFD5EA"/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rgbClr val="CFD5EA"/>
                          </a:solidFill>
                        </a:rPr>
                        <a:t>.</a:t>
                      </a:r>
                      <a:endParaRPr lang="nl-NL" dirty="0">
                        <a:solidFill>
                          <a:srgbClr val="CFD5EA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  <p:pic>
        <p:nvPicPr>
          <p:cNvPr id="3" name="Graphic 2" descr="Werkstroom met effen opvulling">
            <a:extLst>
              <a:ext uri="{FF2B5EF4-FFF2-40B4-BE49-F238E27FC236}">
                <a16:creationId xmlns:a16="http://schemas.microsoft.com/office/drawing/2014/main" id="{4C2E2128-E7D8-44A9-9FFB-613BD163A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2323" y="543289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2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packages: </a:t>
            </a:r>
            <a:r>
              <a:rPr lang="nl-NL" dirty="0" err="1"/>
              <a:t>Cultural</a:t>
            </a:r>
            <a:r>
              <a:rPr lang="nl-NL" dirty="0"/>
              <a:t> Control</a:t>
            </a:r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743983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Ex-ante form of control, first it sets out the goals of the functional areas of the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thereby directing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; second, it provides the standards to be achieved in relation to the goal, making clear the level of effort and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expected; third, it enables congruence by aligning goals across the functional areas of an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, thereby controlling the activities of groups and individuals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Cybernatic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There are five characteristics of cybernetic control. First, there are measures that enable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quantification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of an underlying phenomenon, activity or system. Second, there are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standards of performance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targets to be met. Third, there is a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feedback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process that enables comparison of the outcome of the activities with the standard. This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variance analysis 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arising from the feedback is the fourth aspect of cybernetic control systems. Fifth is the ability to </a:t>
                      </a:r>
                      <a:r>
                        <a:rPr lang="en-US" i="1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modify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the system’s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or underlying activities.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Reward</a:t>
                      </a:r>
                      <a:r>
                        <a:rPr lang="nl-NL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/ </a:t>
                      </a:r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compensation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Administrative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Administrative control systems are those that direct employee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through the organizing of individuals (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organisation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design and structure), the monitoring of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and who employees are made accountable to for their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(governance); and through the process of specifying how tasks or </a:t>
                      </a:r>
                      <a:r>
                        <a:rPr lang="en-US" dirty="0" err="1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behaviours</a:t>
                      </a: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are to be performed or not performed (policies and procedures)</a:t>
                      </a:r>
                      <a:endParaRPr lang="nl-NL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Cultural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values, beliefs and social norms which are established influence employees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788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</a:t>
            </a:r>
            <a:br>
              <a:rPr lang="nl-NL" dirty="0"/>
            </a:br>
            <a:r>
              <a:rPr lang="en-US" sz="2400" dirty="0" err="1">
                <a:effectLst/>
              </a:rPr>
              <a:t>Malmi</a:t>
            </a:r>
            <a:r>
              <a:rPr lang="en-US" sz="2400" dirty="0">
                <a:effectLst/>
              </a:rPr>
              <a:t> &amp; Brown (2008)</a:t>
            </a:r>
            <a:endParaRPr lang="nl-NL" dirty="0"/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104751"/>
              </p:ext>
            </p:extLst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Ex-ante form of control, first it sets out the </a:t>
                      </a:r>
                      <a:r>
                        <a:rPr lang="en-US" i="1" dirty="0"/>
                        <a:t>goals</a:t>
                      </a:r>
                      <a:r>
                        <a:rPr lang="en-US" dirty="0"/>
                        <a:t> of the functional areas of the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 thereby directing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; second, it provides the </a:t>
                      </a:r>
                      <a:r>
                        <a:rPr lang="en-US" i="1" dirty="0"/>
                        <a:t>standards</a:t>
                      </a:r>
                      <a:r>
                        <a:rPr lang="en-US" dirty="0"/>
                        <a:t> to be achieved in relation to the goal, making clear the level of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expected; third, it enables </a:t>
                      </a:r>
                      <a:r>
                        <a:rPr lang="en-US" i="1" dirty="0"/>
                        <a:t>congruence</a:t>
                      </a:r>
                      <a:r>
                        <a:rPr lang="en-US" dirty="0"/>
                        <a:t> by aligning goals across the functional areas of an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, thereby controlling the activities of groups and individuals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Cybernatic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There are five characteristics of cybernetic control. First, there are measures that enable </a:t>
                      </a:r>
                      <a:r>
                        <a:rPr lang="en-US" i="1" dirty="0"/>
                        <a:t>quantification</a:t>
                      </a:r>
                      <a:r>
                        <a:rPr lang="en-US" dirty="0"/>
                        <a:t> of an underlying phenomenon, activity or system. Second, there are </a:t>
                      </a:r>
                      <a:r>
                        <a:rPr lang="en-US" i="1" dirty="0"/>
                        <a:t>standards of performance</a:t>
                      </a:r>
                      <a:r>
                        <a:rPr lang="en-US" dirty="0"/>
                        <a:t> or targets to be met. Third, there is a </a:t>
                      </a:r>
                      <a:r>
                        <a:rPr lang="en-US" i="1" dirty="0"/>
                        <a:t>feedback</a:t>
                      </a:r>
                      <a:r>
                        <a:rPr lang="en-US" dirty="0"/>
                        <a:t> process that enables comparison of the outcome of the activities with the standard. This </a:t>
                      </a:r>
                      <a:r>
                        <a:rPr lang="en-US" i="1" dirty="0"/>
                        <a:t>variance analysis </a:t>
                      </a:r>
                      <a:r>
                        <a:rPr lang="en-US" dirty="0"/>
                        <a:t>arising from the feedback is the fourth aspect of cybernetic control systems. Fifth is the ability to </a:t>
                      </a:r>
                      <a:r>
                        <a:rPr lang="en-US" i="1" dirty="0"/>
                        <a:t>modify</a:t>
                      </a:r>
                      <a:r>
                        <a:rPr lang="en-US" dirty="0"/>
                        <a:t> the system’s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or underlying activities.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Reward</a:t>
                      </a:r>
                      <a:r>
                        <a:rPr lang="nl-NL" dirty="0"/>
                        <a:t>/ </a:t>
                      </a:r>
                      <a:r>
                        <a:rPr lang="nl-NL" dirty="0" err="1"/>
                        <a:t>compensation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Administrative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Administrative control systems are those that direct employee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through the organizing of individuals (</a:t>
                      </a:r>
                      <a:r>
                        <a:rPr lang="en-US" i="1" dirty="0" err="1"/>
                        <a:t>organisation</a:t>
                      </a:r>
                      <a:r>
                        <a:rPr lang="en-US" i="1" dirty="0"/>
                        <a:t> design and structure</a:t>
                      </a:r>
                      <a:r>
                        <a:rPr lang="en-US" dirty="0"/>
                        <a:t>), the monitoring of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and who employees are made accountable to for their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(</a:t>
                      </a:r>
                      <a:r>
                        <a:rPr lang="en-US" i="1" dirty="0"/>
                        <a:t>governance</a:t>
                      </a:r>
                      <a:r>
                        <a:rPr lang="en-US" dirty="0"/>
                        <a:t>); and through the process of specifying how tasks or </a:t>
                      </a:r>
                      <a:r>
                        <a:rPr lang="en-US" dirty="0" err="1"/>
                        <a:t>behaviours</a:t>
                      </a:r>
                      <a:r>
                        <a:rPr lang="en-US" dirty="0"/>
                        <a:t> are to be performed or not performed (</a:t>
                      </a:r>
                      <a:r>
                        <a:rPr lang="en-US" i="1" dirty="0"/>
                        <a:t>policies and procedures</a:t>
                      </a:r>
                      <a:r>
                        <a:rPr lang="en-US" dirty="0"/>
                        <a:t>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values, beliefs and social norms which are established influence employees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08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24CCC70-4EB8-44FB-8835-DE736D812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 van reflectie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C041E265-F4BD-4F21-A4BB-C254A8AC8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gaat dan om ‘</a:t>
            </a:r>
            <a:r>
              <a:rPr lang="nl-NL" dirty="0" err="1"/>
              <a:t>corporatiebrede</a:t>
            </a:r>
            <a:r>
              <a:rPr lang="nl-NL" dirty="0"/>
              <a:t> reflectie’</a:t>
            </a:r>
          </a:p>
          <a:p>
            <a:r>
              <a:rPr lang="nl-NL" dirty="0"/>
              <a:t>Niet alleen </a:t>
            </a:r>
            <a:r>
              <a:rPr lang="nl-NL" i="1" dirty="0"/>
              <a:t>heidagen</a:t>
            </a:r>
            <a:r>
              <a:rPr lang="nl-NL" dirty="0"/>
              <a:t> van het MT</a:t>
            </a:r>
          </a:p>
          <a:p>
            <a:endParaRPr lang="nl-NL" dirty="0"/>
          </a:p>
          <a:p>
            <a:r>
              <a:rPr lang="nl-NL" dirty="0"/>
              <a:t>Doel: </a:t>
            </a:r>
            <a:br>
              <a:rPr lang="nl-NL" dirty="0"/>
            </a:br>
            <a:r>
              <a:rPr lang="nl-NL" dirty="0"/>
              <a:t>Versterken van reflectieve cultuur in corporaties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C6618E4-69C4-418D-8CC3-17CB0E33E14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nl-NL" dirty="0"/>
              <a:t>Een reflectieve cultuur heeft positieve invloed op de waardering van de </a:t>
            </a:r>
            <a:r>
              <a:rPr lang="nl-NL" dirty="0" err="1"/>
              <a:t>ocf</a:t>
            </a:r>
            <a:r>
              <a:rPr lang="nl-NL" dirty="0"/>
              <a:t> </a:t>
            </a:r>
          </a:p>
          <a:p>
            <a:r>
              <a:rPr lang="nl-NL" dirty="0"/>
              <a:t>én de effectiviteit van het werk</a:t>
            </a:r>
          </a:p>
        </p:txBody>
      </p:sp>
    </p:spTree>
    <p:extLst>
      <p:ext uri="{BB962C8B-B14F-4D97-AF65-F5344CB8AC3E}">
        <p14:creationId xmlns:p14="http://schemas.microsoft.com/office/powerpoint/2010/main" val="474312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13FA751-69EE-4ADE-B4A5-FC724008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Waar bevindt zich uw informatie?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2070E34-7283-417B-ADD6-A58552FC3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542031"/>
            <a:ext cx="8266889" cy="3863531"/>
          </a:xfrm>
        </p:spPr>
        <p:txBody>
          <a:bodyPr/>
          <a:lstStyle/>
          <a:p>
            <a:r>
              <a:rPr lang="nl-NL" dirty="0"/>
              <a:t>In welke documenten, rapportages, verslagen, uitingen e.d. bevinden zich de relevante </a:t>
            </a:r>
            <a:r>
              <a:rPr lang="nl-NL" dirty="0" err="1"/>
              <a:t>MCSs</a:t>
            </a:r>
            <a:r>
              <a:rPr lang="nl-NL" dirty="0"/>
              <a:t>?</a:t>
            </a:r>
          </a:p>
          <a:p>
            <a:r>
              <a:rPr lang="nl-NL" dirty="0"/>
              <a:t>Maak vijf groepjes</a:t>
            </a:r>
          </a:p>
          <a:p>
            <a:r>
              <a:rPr lang="nl-NL" dirty="0"/>
              <a:t>Per groep een MCS</a:t>
            </a:r>
          </a:p>
        </p:txBody>
      </p:sp>
      <p:sp>
        <p:nvSpPr>
          <p:cNvPr id="2" name="Gedachtewolkje: wolk 1">
            <a:extLst>
              <a:ext uri="{FF2B5EF4-FFF2-40B4-BE49-F238E27FC236}">
                <a16:creationId xmlns:a16="http://schemas.microsoft.com/office/drawing/2014/main" id="{440F35C2-6D94-4347-A01B-35E116532713}"/>
              </a:ext>
            </a:extLst>
          </p:cNvPr>
          <p:cNvSpPr/>
          <p:nvPr/>
        </p:nvSpPr>
        <p:spPr>
          <a:xfrm>
            <a:off x="6011694" y="3939702"/>
            <a:ext cx="2538920" cy="1245142"/>
          </a:xfrm>
          <a:prstGeom prst="cloudCallout">
            <a:avLst>
              <a:gd name="adj1" fmla="val -75479"/>
              <a:gd name="adj2" fmla="val 10172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i="1" dirty="0"/>
              <a:t>Kunst bij private </a:t>
            </a:r>
            <a:r>
              <a:rPr lang="nl-NL" i="1" dirty="0" err="1"/>
              <a:t>bankers</a:t>
            </a:r>
            <a:endParaRPr lang="nl-NL" i="1" dirty="0"/>
          </a:p>
        </p:txBody>
      </p:sp>
      <p:pic>
        <p:nvPicPr>
          <p:cNvPr id="6" name="Graphic 5" descr="Docent silhouet">
            <a:extLst>
              <a:ext uri="{FF2B5EF4-FFF2-40B4-BE49-F238E27FC236}">
                <a16:creationId xmlns:a16="http://schemas.microsoft.com/office/drawing/2014/main" id="{41AB0362-1BD3-4BAD-B4A3-DBC05E8CD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45906" y="5184844"/>
            <a:ext cx="1613346" cy="161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55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DE21A989-C0BE-4591-83DB-69DC65AA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Five packages</a:t>
            </a:r>
            <a:br>
              <a:rPr lang="nl-NL" dirty="0"/>
            </a:br>
            <a:r>
              <a:rPr lang="en-US" sz="2400" dirty="0" err="1">
                <a:effectLst/>
              </a:rPr>
              <a:t>Malmi</a:t>
            </a:r>
            <a:r>
              <a:rPr lang="en-US" sz="2400" dirty="0">
                <a:effectLst/>
              </a:rPr>
              <a:t> &amp; Brown (2008)</a:t>
            </a:r>
            <a:endParaRPr lang="nl-NL" dirty="0"/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CA9529A3-5B3B-4466-BF22-DA64BF130C6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8045" y="1825625"/>
          <a:ext cx="11878491" cy="4851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87922">
                  <a:extLst>
                    <a:ext uri="{9D8B030D-6E8A-4147-A177-3AD203B41FA5}">
                      <a16:colId xmlns:a16="http://schemas.microsoft.com/office/drawing/2014/main" val="1900075035"/>
                    </a:ext>
                  </a:extLst>
                </a:gridCol>
                <a:gridCol w="10090569">
                  <a:extLst>
                    <a:ext uri="{9D8B030D-6E8A-4147-A177-3AD203B41FA5}">
                      <a16:colId xmlns:a16="http://schemas.microsoft.com/office/drawing/2014/main" val="976990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Ex-ante form of control, first it sets out the </a:t>
                      </a:r>
                      <a:r>
                        <a:rPr lang="en-US" i="1" dirty="0"/>
                        <a:t>goals</a:t>
                      </a:r>
                      <a:r>
                        <a:rPr lang="en-US" dirty="0"/>
                        <a:t> of the functional areas of the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 thereby directing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; second, it provides the </a:t>
                      </a:r>
                      <a:r>
                        <a:rPr lang="en-US" i="1" dirty="0"/>
                        <a:t>standards</a:t>
                      </a:r>
                      <a:r>
                        <a:rPr lang="en-US" dirty="0"/>
                        <a:t> to be achieved in relation to the goal, making clear the level of effort and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expected; third, it enables </a:t>
                      </a:r>
                      <a:r>
                        <a:rPr lang="en-US" i="1" dirty="0"/>
                        <a:t>congruence</a:t>
                      </a:r>
                      <a:r>
                        <a:rPr lang="en-US" dirty="0"/>
                        <a:t> by aligning goals across the functional areas of an </a:t>
                      </a:r>
                      <a:r>
                        <a:rPr lang="en-US" dirty="0" err="1"/>
                        <a:t>organisation</a:t>
                      </a:r>
                      <a:r>
                        <a:rPr lang="en-US" dirty="0"/>
                        <a:t>, thereby controlling the activities of groups and individuals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900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Cybernatic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There are five characteristics of cybernetic control. First, there are measures that enable </a:t>
                      </a:r>
                      <a:r>
                        <a:rPr lang="en-US" i="1" dirty="0"/>
                        <a:t>quantification</a:t>
                      </a:r>
                      <a:r>
                        <a:rPr lang="en-US" dirty="0"/>
                        <a:t> of an underlying phenomenon, activity or system. Second, there are </a:t>
                      </a:r>
                      <a:r>
                        <a:rPr lang="en-US" i="1" dirty="0"/>
                        <a:t>standards of performance</a:t>
                      </a:r>
                      <a:r>
                        <a:rPr lang="en-US" dirty="0"/>
                        <a:t> or targets to be met. Third, there is a </a:t>
                      </a:r>
                      <a:r>
                        <a:rPr lang="en-US" i="1" dirty="0"/>
                        <a:t>feedback</a:t>
                      </a:r>
                      <a:r>
                        <a:rPr lang="en-US" dirty="0"/>
                        <a:t> process that enables comparison of the outcome of the activities with the standard. This </a:t>
                      </a:r>
                      <a:r>
                        <a:rPr lang="en-US" i="1" dirty="0"/>
                        <a:t>variance analysis </a:t>
                      </a:r>
                      <a:r>
                        <a:rPr lang="en-US" dirty="0"/>
                        <a:t>arising from the feedback is the fourth aspect of cybernetic control systems. Fifth is the ability to </a:t>
                      </a:r>
                      <a:r>
                        <a:rPr lang="en-US" i="1" dirty="0"/>
                        <a:t>modify</a:t>
                      </a:r>
                      <a:r>
                        <a:rPr lang="en-US" dirty="0"/>
                        <a:t> the system’s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or underlying activities.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9264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Reward</a:t>
                      </a:r>
                      <a:r>
                        <a:rPr lang="nl-NL" dirty="0"/>
                        <a:t>/ </a:t>
                      </a:r>
                      <a:r>
                        <a:rPr lang="nl-NL" dirty="0" err="1"/>
                        <a:t>compensation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Motivating and increasing the performance of individuals and groups through attaching rewards to control effort direction, effort duration, and effort intensity.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96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Administrative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Administrative control systems are those that direct employee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through the organizing of individuals (</a:t>
                      </a:r>
                      <a:r>
                        <a:rPr lang="en-US" i="1" dirty="0" err="1"/>
                        <a:t>organisation</a:t>
                      </a:r>
                      <a:r>
                        <a:rPr lang="en-US" i="1" dirty="0"/>
                        <a:t> design and structure</a:t>
                      </a:r>
                      <a:r>
                        <a:rPr lang="en-US" dirty="0"/>
                        <a:t>), the monitoring of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and who employees are made accountable to for their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 (</a:t>
                      </a:r>
                      <a:r>
                        <a:rPr lang="en-US" i="1" dirty="0"/>
                        <a:t>governance</a:t>
                      </a:r>
                      <a:r>
                        <a:rPr lang="en-US" dirty="0"/>
                        <a:t>); and through the process of specifying how tasks or </a:t>
                      </a:r>
                      <a:r>
                        <a:rPr lang="en-US" dirty="0" err="1"/>
                        <a:t>behaviours</a:t>
                      </a:r>
                      <a:r>
                        <a:rPr lang="en-US" dirty="0"/>
                        <a:t> are to be performed or not performed (</a:t>
                      </a:r>
                      <a:r>
                        <a:rPr lang="en-US" i="1" dirty="0"/>
                        <a:t>policies and procedures</a:t>
                      </a:r>
                      <a:r>
                        <a:rPr lang="en-US" dirty="0"/>
                        <a:t>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50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Culture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values, beliefs and social norms which are established influence employees </a:t>
                      </a:r>
                      <a:r>
                        <a:rPr lang="en-US" dirty="0" err="1"/>
                        <a:t>behaviour</a:t>
                      </a:r>
                      <a:r>
                        <a:rPr lang="en-US" dirty="0"/>
                        <a:t>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344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27115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561309B-E767-45BB-82FB-F6153DC0E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680" y="0"/>
            <a:ext cx="3539319" cy="75465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DECE9D2-51B3-42FD-9AF6-41391A76D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542" y="0"/>
            <a:ext cx="3921457" cy="836131"/>
          </a:xfrm>
          <a:prstGeom prst="rect">
            <a:avLst/>
          </a:prstGeom>
        </p:spPr>
      </p:pic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B000B0C8-6DB1-4605-97F4-275560EB6B73}"/>
              </a:ext>
            </a:extLst>
          </p:cNvPr>
          <p:cNvGraphicFramePr>
            <a:graphicFrameLocks noGrp="1"/>
          </p:cNvGraphicFramePr>
          <p:nvPr/>
        </p:nvGraphicFramePr>
        <p:xfrm>
          <a:off x="266699" y="836131"/>
          <a:ext cx="11658601" cy="4700931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661163">
                  <a:extLst>
                    <a:ext uri="{9D8B030D-6E8A-4147-A177-3AD203B41FA5}">
                      <a16:colId xmlns:a16="http://schemas.microsoft.com/office/drawing/2014/main" val="2208392839"/>
                    </a:ext>
                  </a:extLst>
                </a:gridCol>
                <a:gridCol w="2785787">
                  <a:extLst>
                    <a:ext uri="{9D8B030D-6E8A-4147-A177-3AD203B41FA5}">
                      <a16:colId xmlns:a16="http://schemas.microsoft.com/office/drawing/2014/main" val="4108214726"/>
                    </a:ext>
                  </a:extLst>
                </a:gridCol>
                <a:gridCol w="3528215">
                  <a:extLst>
                    <a:ext uri="{9D8B030D-6E8A-4147-A177-3AD203B41FA5}">
                      <a16:colId xmlns:a16="http://schemas.microsoft.com/office/drawing/2014/main" val="1413754248"/>
                    </a:ext>
                  </a:extLst>
                </a:gridCol>
                <a:gridCol w="3683436">
                  <a:extLst>
                    <a:ext uri="{9D8B030D-6E8A-4147-A177-3AD203B41FA5}">
                      <a16:colId xmlns:a16="http://schemas.microsoft.com/office/drawing/2014/main" val="3772788912"/>
                    </a:ext>
                  </a:extLst>
                </a:gridCol>
              </a:tblGrid>
              <a:tr h="371126">
                <a:tc>
                  <a:txBody>
                    <a:bodyPr/>
                    <a:lstStyle/>
                    <a:p>
                      <a:r>
                        <a:rPr lang="nl-NL" sz="1700" kern="1200" dirty="0">
                          <a:solidFill>
                            <a:schemeClr val="bg1"/>
                          </a:solidFill>
                          <a:effectLst/>
                        </a:rPr>
                        <a:t>Controls</a:t>
                      </a:r>
                      <a:endParaRPr lang="nl-NL" sz="1700" dirty="0">
                        <a:solidFill>
                          <a:schemeClr val="bg1"/>
                        </a:solidFill>
                      </a:endParaRPr>
                    </a:p>
                  </a:txBody>
                  <a:tcPr marL="84347" marR="84347" marT="42173" marB="42173">
                    <a:solidFill>
                      <a:srgbClr val="25167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 b="0" dirty="0"/>
                        <a:t>Individueel</a:t>
                      </a:r>
                    </a:p>
                  </a:txBody>
                  <a:tcPr marL="84347" marR="84347" marT="42173" marB="42173">
                    <a:solidFill>
                      <a:srgbClr val="25167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 b="0" dirty="0"/>
                        <a:t>Afdeling</a:t>
                      </a:r>
                    </a:p>
                  </a:txBody>
                  <a:tcPr marL="84347" marR="84347" marT="42173" marB="42173">
                    <a:solidFill>
                      <a:srgbClr val="25167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700" b="0" dirty="0"/>
                        <a:t>Corporatie</a:t>
                      </a:r>
                    </a:p>
                  </a:txBody>
                  <a:tcPr marL="84347" marR="84347" marT="42173" marB="42173">
                    <a:solidFill>
                      <a:srgbClr val="2516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838197"/>
                  </a:ext>
                </a:extLst>
              </a:tr>
              <a:tr h="905323">
                <a:tc>
                  <a:txBody>
                    <a:bodyPr/>
                    <a:lstStyle/>
                    <a:p>
                      <a:pPr lvl="0"/>
                      <a:r>
                        <a:rPr lang="nl-NL" sz="1700" kern="1200" dirty="0" err="1">
                          <a:solidFill>
                            <a:srgbClr val="25167A"/>
                          </a:solidFill>
                          <a:effectLst/>
                        </a:rPr>
                        <a:t>Cultural</a:t>
                      </a:r>
                      <a:endParaRPr lang="nl-NL" sz="17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dirty="0">
                          <a:solidFill>
                            <a:srgbClr val="25167A"/>
                          </a:solidFill>
                        </a:rPr>
                        <a:t>Ik denk dat het waardevol is de tijd te nemen om kritisch en met een open blik over mijn werk na te denken.</a:t>
                      </a: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>
                          <a:solidFill>
                            <a:srgbClr val="25167A"/>
                          </a:solidFill>
                        </a:rPr>
                        <a:t>Binnen onze corporatie wordt het als waardevol gezien om geregeld de tijd te nemen om kritisch en met een open blik te denken en hierover het gesprek aan te gaan.</a:t>
                      </a: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>
                          <a:solidFill>
                            <a:srgbClr val="25167A"/>
                          </a:solidFill>
                          <a:effectLst/>
                        </a:rPr>
                        <a:t>Binnen onze corporatie wordt kritisch en open denken gewaardeerd, zowel individueel als gezamenlijk.</a:t>
                      </a:r>
                      <a:endParaRPr lang="nl-NL" sz="13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extLst>
                  <a:ext uri="{0D108BD9-81ED-4DB2-BD59-A6C34878D82A}">
                    <a16:rowId xmlns:a16="http://schemas.microsoft.com/office/drawing/2014/main" val="940156772"/>
                  </a:ext>
                </a:extLst>
              </a:tr>
              <a:tr h="708513">
                <a:tc>
                  <a:txBody>
                    <a:bodyPr/>
                    <a:lstStyle/>
                    <a:p>
                      <a:r>
                        <a:rPr lang="nl-NL" sz="1700" kern="1200">
                          <a:solidFill>
                            <a:srgbClr val="25167A"/>
                          </a:solidFill>
                          <a:effectLst/>
                        </a:rPr>
                        <a:t>Planning</a:t>
                      </a:r>
                      <a:endParaRPr lang="nl-NL" sz="17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Om mijn doelen in het werk te halen, moet ik dikwijls kritisch en open over mijn werk denken.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>
                          <a:solidFill>
                            <a:srgbClr val="25167A"/>
                          </a:solidFill>
                          <a:effectLst/>
                        </a:rPr>
                        <a:t>Om onze doelen in het werk te halen, moeten we dikwijls kritisch en open denken over ons werk en onze manier van werken.</a:t>
                      </a:r>
                      <a:endParaRPr lang="nl-NL" sz="13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>
                          <a:solidFill>
                            <a:srgbClr val="25167A"/>
                          </a:solidFill>
                          <a:effectLst/>
                        </a:rPr>
                        <a:t>De strategische doelen van onze organisatie stimuleren tot het uitwisselen van gedachten en open denken.</a:t>
                      </a:r>
                      <a:endParaRPr lang="nl-NL" sz="13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extLst>
                  <a:ext uri="{0D108BD9-81ED-4DB2-BD59-A6C34878D82A}">
                    <a16:rowId xmlns:a16="http://schemas.microsoft.com/office/drawing/2014/main" val="3778184944"/>
                  </a:ext>
                </a:extLst>
              </a:tr>
              <a:tr h="905323">
                <a:tc>
                  <a:txBody>
                    <a:bodyPr/>
                    <a:lstStyle/>
                    <a:p>
                      <a:r>
                        <a:rPr lang="nl-NL" sz="1700" kern="1200">
                          <a:solidFill>
                            <a:srgbClr val="25167A"/>
                          </a:solidFill>
                          <a:effectLst/>
                        </a:rPr>
                        <a:t>Cybernatic</a:t>
                      </a:r>
                      <a:endParaRPr lang="nl-NL" sz="17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Ik gebruik financiële en niet-financiële prestatie-indicatoren in mijn werk als ik verklaringen en/of nieuwe ideeën zoek.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We gebruiken financiële en niet-financiële prestatie-indicatoren als we verklaringen en/of nieuwe ideeën zoeken, bijvoorbeeld in teams en werkgroepen.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>
                          <a:solidFill>
                            <a:srgbClr val="25167A"/>
                          </a:solidFill>
                          <a:effectLst/>
                        </a:rPr>
                        <a:t>Prestatie-indicatoren (financiële en/of niet-financiële) worden ontwikkeld op basis van nieuwe ideeën en gerealiseerde verbeteringen, zoals voor werkprocessen.</a:t>
                      </a:r>
                      <a:endParaRPr lang="nl-NL" sz="13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extLst>
                  <a:ext uri="{0D108BD9-81ED-4DB2-BD59-A6C34878D82A}">
                    <a16:rowId xmlns:a16="http://schemas.microsoft.com/office/drawing/2014/main" val="3516135339"/>
                  </a:ext>
                </a:extLst>
              </a:tr>
              <a:tr h="905323">
                <a:tc>
                  <a:txBody>
                    <a:bodyPr/>
                    <a:lstStyle/>
                    <a:p>
                      <a:r>
                        <a:rPr lang="nl-NL" sz="1700" kern="1200">
                          <a:solidFill>
                            <a:srgbClr val="25167A"/>
                          </a:solidFill>
                          <a:effectLst/>
                        </a:rPr>
                        <a:t>Reward and compensation </a:t>
                      </a:r>
                      <a:endParaRPr lang="nl-NL" sz="17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Ik neem dikwijls de tijd om kritisch en open over mijn werk na te denken, omdat mijn corporatie me daarvoor beloont.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We nemen dikwijls de tijd om met elkaar kritisch en open over ons werk na te denken, omdat we daarvoor worden beloond.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kern="1200" dirty="0">
                          <a:solidFill>
                            <a:srgbClr val="25167A"/>
                          </a:solidFill>
                          <a:effectLst/>
                        </a:rPr>
                        <a:t>De huidige beloningsstructuur van mijn corporatie beloont ons ervoor nieuwe ideeën te ontwikkelen en werkwijzen te verbeteren.</a:t>
                      </a:r>
                      <a:endParaRPr lang="nl-NL" sz="1300" dirty="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extLst>
                  <a:ext uri="{0D108BD9-81ED-4DB2-BD59-A6C34878D82A}">
                    <a16:rowId xmlns:a16="http://schemas.microsoft.com/office/drawing/2014/main" val="4107864274"/>
                  </a:ext>
                </a:extLst>
              </a:tr>
              <a:tr h="905323">
                <a:tc>
                  <a:txBody>
                    <a:bodyPr/>
                    <a:lstStyle/>
                    <a:p>
                      <a:r>
                        <a:rPr lang="nl-NL" sz="1700" kern="1200">
                          <a:solidFill>
                            <a:srgbClr val="25167A"/>
                          </a:solidFill>
                          <a:effectLst/>
                        </a:rPr>
                        <a:t>Administrative</a:t>
                      </a:r>
                      <a:endParaRPr lang="nl-NL" sz="1700">
                        <a:solidFill>
                          <a:srgbClr val="25167A"/>
                        </a:solidFill>
                      </a:endParaRP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>
                          <a:solidFill>
                            <a:srgbClr val="25167A"/>
                          </a:solidFill>
                        </a:rPr>
                        <a:t>Ik beoordeel en evalueer dikwijls mijn werk en de manier waarop ik werk.</a:t>
                      </a: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dirty="0">
                          <a:solidFill>
                            <a:srgbClr val="25167A"/>
                          </a:solidFill>
                        </a:rPr>
                        <a:t>Wij beoordelen en evalueren dikwijls gezamenlijk ons werk en onze manier van werken.</a:t>
                      </a:r>
                    </a:p>
                  </a:txBody>
                  <a:tcPr marL="84347" marR="84347" marT="42173" marB="42173"/>
                </a:tc>
                <a:tc>
                  <a:txBody>
                    <a:bodyPr/>
                    <a:lstStyle/>
                    <a:p>
                      <a:r>
                        <a:rPr lang="nl-NL" sz="1300" dirty="0">
                          <a:solidFill>
                            <a:srgbClr val="25167A"/>
                          </a:solidFill>
                        </a:rPr>
                        <a:t>De ideeën en voorstellen tot verbeteringen die we individueel of gezamenlijk hebben ontwikkeld, veranderen de processen en onze manier van werken binnen de corporatie.</a:t>
                      </a:r>
                    </a:p>
                  </a:txBody>
                  <a:tcPr marL="84347" marR="84347" marT="42173" marB="42173"/>
                </a:tc>
                <a:extLst>
                  <a:ext uri="{0D108BD9-81ED-4DB2-BD59-A6C34878D82A}">
                    <a16:rowId xmlns:a16="http://schemas.microsoft.com/office/drawing/2014/main" val="286412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070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1229270-F5EF-4EF4-803F-70F545D12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Mogelijke benaderingen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0FC7815-2782-4523-943F-1F72472B3C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Hoe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BCDDD78-EA47-4DF1-9F41-E655387BC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284054"/>
            <a:ext cx="5301763" cy="14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685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Invoegtoepassing 1" title="Wooclap - Make learning awesome">
                <a:extLst>
                  <a:ext uri="{FF2B5EF4-FFF2-40B4-BE49-F238E27FC236}">
                    <a16:creationId xmlns:a16="http://schemas.microsoft.com/office/drawing/2014/main" id="{2A777061-EC11-4A71-B6E5-6107026399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65894252"/>
                  </p:ext>
                </p:extLst>
              </p:nvPr>
            </p:nvGraphicFramePr>
            <p:xfrm>
              <a:off x="146304" y="64008"/>
              <a:ext cx="11768328" cy="6611112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Invoegtoepassing 1" title="Wooclap - Make learning awesome">
                <a:extLst>
                  <a:ext uri="{FF2B5EF4-FFF2-40B4-BE49-F238E27FC236}">
                    <a16:creationId xmlns:a16="http://schemas.microsoft.com/office/drawing/2014/main" id="{2A777061-EC11-4A71-B6E5-61070263994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6304" y="64008"/>
                <a:ext cx="11768328" cy="661111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2463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3729084-D916-430F-9974-ABC23D0D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moet je reflecteren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AE7091E-D9CD-4108-B7FB-94C8EF491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is een veelheid aan literatuur over reflectie</a:t>
            </a:r>
          </a:p>
          <a:p>
            <a:r>
              <a:rPr lang="nl-NL" dirty="0"/>
              <a:t>Diverse benaderingen en modellen</a:t>
            </a:r>
          </a:p>
          <a:p>
            <a:pPr lvl="1"/>
            <a:r>
              <a:rPr lang="nl-NL" dirty="0"/>
              <a:t>Individueel</a:t>
            </a:r>
          </a:p>
          <a:p>
            <a:pPr lvl="1"/>
            <a:r>
              <a:rPr lang="nl-NL" dirty="0"/>
              <a:t>Groepsverband (super- en intervisie)</a:t>
            </a:r>
          </a:p>
        </p:txBody>
      </p:sp>
    </p:spTree>
    <p:extLst>
      <p:ext uri="{BB962C8B-B14F-4D97-AF65-F5344CB8AC3E}">
        <p14:creationId xmlns:p14="http://schemas.microsoft.com/office/powerpoint/2010/main" val="14953179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6D1EC61-1F22-4500-860A-8D7C7C6A3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van aanpak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FFF0DB2-155E-4AD5-9F8F-A3A469CF7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Reflectiespiraal van Korthagen</a:t>
            </a:r>
          </a:p>
          <a:p>
            <a:r>
              <a:rPr lang="nl-NL" dirty="0"/>
              <a:t>‘Zo moet het niet/zo kan het wel’</a:t>
            </a:r>
          </a:p>
          <a:p>
            <a:r>
              <a:rPr lang="nl-NL" dirty="0"/>
              <a:t>Diagnose en interventie (Van Es, 2014)</a:t>
            </a:r>
          </a:p>
        </p:txBody>
      </p:sp>
    </p:spTree>
    <p:extLst>
      <p:ext uri="{BB962C8B-B14F-4D97-AF65-F5344CB8AC3E}">
        <p14:creationId xmlns:p14="http://schemas.microsoft.com/office/powerpoint/2010/main" val="1341307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D4F53-4B9A-4FB3-8A6F-20AB89314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Reflectiespiraal Korthagen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6AB158-30BC-49A3-844F-734CF3FC8D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8" t="9806" r="7669" b="12782"/>
          <a:stretch/>
        </p:blipFill>
        <p:spPr>
          <a:xfrm>
            <a:off x="838200" y="1690688"/>
            <a:ext cx="7474995" cy="4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5763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B4F78-6021-4217-A5DD-4E4BAE9B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Diagnose en interventie</a:t>
            </a:r>
            <a:br>
              <a:rPr lang="nl-NL" dirty="0"/>
            </a:br>
            <a:r>
              <a:rPr lang="nl-NL" sz="2400" dirty="0"/>
              <a:t>(Van Es, 2014)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07B69AE-FE5F-4C87-9B92-DC5C3F2CA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5013854"/>
              </p:ext>
            </p:extLst>
          </p:nvPr>
        </p:nvGraphicFramePr>
        <p:xfrm>
          <a:off x="838200" y="1825625"/>
          <a:ext cx="1051559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95978238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90584696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491155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Startvraag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Startvraag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Startvraag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619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is er volgens jou aan de hand?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Wat stoort je in de organisatie?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 ligt je wakker van?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065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bedoel je daar precies mee?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Waardoor is dat ontstaan?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 komt dat door?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6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Waar hangt dat nog meer mee samen?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Waarom kan jou dat wat schelen?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Waarom vind je dat erg?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845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424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EB4F78-6021-4217-A5DD-4E4BAE9B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Diagnose en interventie</a:t>
            </a:r>
            <a:br>
              <a:rPr lang="nl-NL" dirty="0"/>
            </a:br>
            <a:r>
              <a:rPr lang="nl-NL" sz="2400" dirty="0"/>
              <a:t>(Van Es, 2014)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07B69AE-FE5F-4C87-9B92-DC5C3F2CA1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0762358"/>
              </p:ext>
            </p:extLst>
          </p:nvPr>
        </p:nvGraphicFramePr>
        <p:xfrm>
          <a:off x="838200" y="1825625"/>
          <a:ext cx="10515597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95978238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905846967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4911555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Startvraag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Startvraag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Startvraag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619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is er volgens jou aan de hand?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Wat stoort je in de organisatie?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 ligt je wakker van?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6065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Wat bedoel je daar precies mee?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Waardoor is dat ontstaan?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 komt dat door?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667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Waar hangt dat nog meer mee samen?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Waarom kan jou dat wat schelen?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Waarom vind je dat erg?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845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9060097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chemeClr val="dk1"/>
                          </a:solidFill>
                        </a:rPr>
                        <a:t>Wat vraagt dat van mij/ van mijn afdeling / van onze corporatie?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6687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08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0D260-6AD6-468B-909D-AA849888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Opzet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BD6910-F98E-417E-9EE5-48CC8DABD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</a:t>
            </a:r>
          </a:p>
          <a:p>
            <a:pPr lvl="1"/>
            <a:r>
              <a:rPr lang="nl-NL" dirty="0"/>
              <a:t>Enkele omschrijvingen van reflecteren</a:t>
            </a:r>
          </a:p>
          <a:p>
            <a:r>
              <a:rPr lang="nl-NL" dirty="0"/>
              <a:t>Waarop</a:t>
            </a:r>
          </a:p>
          <a:p>
            <a:pPr lvl="1"/>
            <a:r>
              <a:rPr lang="nl-NL" dirty="0"/>
              <a:t>Managementcontrolsystemen</a:t>
            </a:r>
          </a:p>
          <a:p>
            <a:r>
              <a:rPr lang="nl-NL" dirty="0"/>
              <a:t>Hoe</a:t>
            </a:r>
          </a:p>
          <a:p>
            <a:pPr lvl="1"/>
            <a:r>
              <a:rPr lang="nl-NL" dirty="0"/>
              <a:t>Methoden en benaderingen van reflectie</a:t>
            </a:r>
          </a:p>
          <a:p>
            <a:r>
              <a:rPr lang="nl-NL" dirty="0"/>
              <a:t>Wanneer</a:t>
            </a:r>
          </a:p>
          <a:p>
            <a:pPr lvl="1"/>
            <a:r>
              <a:rPr lang="nl-NL" dirty="0"/>
              <a:t>Aanleiding voor reflectie</a:t>
            </a:r>
          </a:p>
        </p:txBody>
      </p:sp>
    </p:spTree>
    <p:extLst>
      <p:ext uri="{BB962C8B-B14F-4D97-AF65-F5344CB8AC3E}">
        <p14:creationId xmlns:p14="http://schemas.microsoft.com/office/powerpoint/2010/main" val="3236742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EC7DA4B-9DBD-47F6-9D28-7FEA321F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Aanleiding voor reflectie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CA37B66-E828-401D-A903-741CE741E3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Wanneer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E0B6CED-8DF7-4598-A887-0ADF165C6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284054"/>
            <a:ext cx="5301763" cy="14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3319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339D991-B853-418D-B498-217FFE34A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Aanleiding voor reflectie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3D1F2F6-F35B-48CD-A917-6C3905C19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‘Gevoelssignaal’</a:t>
            </a:r>
          </a:p>
          <a:p>
            <a:pPr lvl="1"/>
            <a:r>
              <a:rPr lang="nl-NL" dirty="0"/>
              <a:t>Dit zit met niet lekker</a:t>
            </a:r>
          </a:p>
          <a:p>
            <a:pPr lvl="1"/>
            <a:r>
              <a:rPr lang="nl-NL" dirty="0"/>
              <a:t>Dit kan beter</a:t>
            </a:r>
          </a:p>
          <a:p>
            <a:pPr lvl="1"/>
            <a:r>
              <a:rPr lang="nl-NL" dirty="0"/>
              <a:t>Hier ben ik tevreden over</a:t>
            </a:r>
          </a:p>
          <a:p>
            <a:r>
              <a:rPr lang="nl-NL" dirty="0"/>
              <a:t>Als het schuurt</a:t>
            </a:r>
          </a:p>
          <a:p>
            <a:r>
              <a:rPr lang="nl-NL" dirty="0"/>
              <a:t>Als het goed gaat</a:t>
            </a:r>
          </a:p>
          <a:p>
            <a:r>
              <a:rPr lang="nl-NL" dirty="0"/>
              <a:t>Op grond van vragenlijst …</a:t>
            </a:r>
          </a:p>
        </p:txBody>
      </p:sp>
      <p:pic>
        <p:nvPicPr>
          <p:cNvPr id="7" name="Afbeelding 6" descr="Afbeelding met tafel&#10;&#10;Automatisch gegenereerde beschrijving">
            <a:hlinkClick r:id="rId2"/>
            <a:extLst>
              <a:ext uri="{FF2B5EF4-FFF2-40B4-BE49-F238E27FC236}">
                <a16:creationId xmlns:a16="http://schemas.microsoft.com/office/drawing/2014/main" id="{24ABBA6F-AF89-4DE6-8C3E-97BCB8C82D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6899">
            <a:off x="6096000" y="1690688"/>
            <a:ext cx="4808661" cy="438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583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F09FD5B-9880-4179-83E4-11C2687BA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Dank voor uw inbreng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497E7F3-DC39-4E37-AE8C-D3EB836496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Tot ziens bij de afsluiting</a:t>
            </a:r>
          </a:p>
          <a:p>
            <a:r>
              <a:rPr lang="nl-NL" dirty="0"/>
              <a:t>Succes met reflectie</a:t>
            </a:r>
          </a:p>
        </p:txBody>
      </p:sp>
    </p:spTree>
    <p:extLst>
      <p:ext uri="{BB962C8B-B14F-4D97-AF65-F5344CB8AC3E}">
        <p14:creationId xmlns:p14="http://schemas.microsoft.com/office/powerpoint/2010/main" val="13129734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C7C96AA-0DB8-49CB-A506-502D9CCFC8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04800" indent="-304800"/>
            <a:r>
              <a:rPr lang="nl-NL" dirty="0">
                <a:effectLst/>
              </a:rPr>
              <a:t>Geenen, M.-J. (2014). </a:t>
            </a:r>
            <a:r>
              <a:rPr lang="nl-NL" i="1" dirty="0">
                <a:effectLst/>
              </a:rPr>
              <a:t>De reflectieve professional </a:t>
            </a:r>
            <a:r>
              <a:rPr lang="nl-NL" dirty="0">
                <a:effectLst/>
              </a:rPr>
              <a:t>. Uitgeverij </a:t>
            </a:r>
            <a:r>
              <a:rPr lang="nl-NL" dirty="0" err="1">
                <a:effectLst/>
              </a:rPr>
              <a:t>Coutinho</a:t>
            </a:r>
            <a:r>
              <a:rPr lang="nl-NL" dirty="0">
                <a:effectLst/>
              </a:rPr>
              <a:t>.</a:t>
            </a:r>
          </a:p>
          <a:p>
            <a:pPr marL="304800" indent="-304800"/>
            <a:r>
              <a:rPr lang="nl-NL" dirty="0">
                <a:effectLst/>
              </a:rPr>
              <a:t>Groen, M. (2008). </a:t>
            </a:r>
            <a:r>
              <a:rPr lang="nl-NL" i="1" dirty="0">
                <a:effectLst/>
              </a:rPr>
              <a:t>Effectief handelen door reflectie : bekwamer worden als professional</a:t>
            </a:r>
            <a:r>
              <a:rPr lang="nl-NL" dirty="0">
                <a:effectLst/>
              </a:rPr>
              <a:t>. Wolters-Noordhoff.</a:t>
            </a:r>
          </a:p>
          <a:p>
            <a:pPr marL="304800" indent="-304800"/>
            <a:r>
              <a:rPr lang="nl-NL" dirty="0">
                <a:effectLst/>
              </a:rPr>
              <a:t>Groen, M. (2011). </a:t>
            </a:r>
            <a:r>
              <a:rPr lang="nl-NL" i="1" dirty="0">
                <a:effectLst/>
              </a:rPr>
              <a:t>Reflecteren: de basis: op weg naar bewust en bekwaam handelen</a:t>
            </a:r>
            <a:r>
              <a:rPr lang="nl-NL" dirty="0">
                <a:effectLst/>
              </a:rPr>
              <a:t> (Vol. 2). Groningen: Noordhoff.</a:t>
            </a:r>
          </a:p>
          <a:p>
            <a:r>
              <a:rPr lang="en-US" dirty="0">
                <a:effectLst/>
              </a:rPr>
              <a:t>Merchant, K. A., &amp; Van der </a:t>
            </a:r>
            <a:r>
              <a:rPr lang="en-US" dirty="0" err="1">
                <a:effectLst/>
              </a:rPr>
              <a:t>Stede</a:t>
            </a:r>
            <a:r>
              <a:rPr lang="en-US" dirty="0">
                <a:effectLst/>
              </a:rPr>
              <a:t>, W. A. (2007). </a:t>
            </a:r>
            <a:r>
              <a:rPr lang="en-US" i="1" dirty="0">
                <a:effectLst/>
              </a:rPr>
              <a:t>Management control systems: performance measurement, evaluation and incentives</a:t>
            </a:r>
            <a:r>
              <a:rPr lang="en-US" dirty="0">
                <a:effectLst/>
              </a:rPr>
              <a:t> (2nd ed.). Pearson Education Limited.</a:t>
            </a:r>
          </a:p>
          <a:p>
            <a:r>
              <a:rPr lang="en-US" dirty="0" err="1">
                <a:effectLst/>
              </a:rPr>
              <a:t>Pekkola</a:t>
            </a:r>
            <a:r>
              <a:rPr lang="en-US" dirty="0">
                <a:effectLst/>
              </a:rPr>
              <a:t>, S., </a:t>
            </a:r>
            <a:r>
              <a:rPr lang="en-US" dirty="0" err="1">
                <a:effectLst/>
              </a:rPr>
              <a:t>Hildén</a:t>
            </a:r>
            <a:r>
              <a:rPr lang="en-US" dirty="0">
                <a:effectLst/>
              </a:rPr>
              <a:t>, S., &amp; </a:t>
            </a:r>
            <a:r>
              <a:rPr lang="en-US" dirty="0" err="1">
                <a:effectLst/>
              </a:rPr>
              <a:t>Rämö</a:t>
            </a:r>
            <a:r>
              <a:rPr lang="en-US" dirty="0">
                <a:effectLst/>
              </a:rPr>
              <a:t>, J. (2015). A maturity model for evaluating an </a:t>
            </a:r>
            <a:r>
              <a:rPr lang="en-US" dirty="0" err="1">
                <a:effectLst/>
              </a:rPr>
              <a:t>organisation’s</a:t>
            </a:r>
            <a:r>
              <a:rPr lang="en-US" dirty="0">
                <a:effectLst/>
              </a:rPr>
              <a:t> reflective practices. </a:t>
            </a:r>
            <a:r>
              <a:rPr lang="en-US" i="1" dirty="0">
                <a:effectLst/>
              </a:rPr>
              <a:t>Measuring Business Excellence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19</a:t>
            </a:r>
            <a:r>
              <a:rPr lang="en-US" dirty="0">
                <a:effectLst/>
              </a:rPr>
              <a:t>(4), 17–29. </a:t>
            </a:r>
            <a:r>
              <a:rPr lang="en-US" dirty="0">
                <a:effectLst/>
                <a:hlinkClick r:id="rId2"/>
              </a:rPr>
              <a:t>https://doi.org/10.1108/MBE-05-2014-0011</a:t>
            </a:r>
            <a:endParaRPr lang="en-US" dirty="0">
              <a:effectLst/>
            </a:endParaRPr>
          </a:p>
          <a:p>
            <a:r>
              <a:rPr lang="en-US" dirty="0" err="1">
                <a:effectLst/>
              </a:rPr>
              <a:t>Malmi</a:t>
            </a:r>
            <a:r>
              <a:rPr lang="en-US" dirty="0">
                <a:effectLst/>
              </a:rPr>
              <a:t>, T., &amp; Brown, D. A. (2008). Management control systems as a package-Opportunities, challenges and research directions. </a:t>
            </a:r>
            <a:r>
              <a:rPr lang="en-US" i="1" dirty="0">
                <a:effectLst/>
              </a:rPr>
              <a:t>Management Accounting Research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19</a:t>
            </a:r>
            <a:r>
              <a:rPr lang="en-US" dirty="0">
                <a:effectLst/>
              </a:rPr>
              <a:t>(4), 287–300. </a:t>
            </a:r>
            <a:r>
              <a:rPr lang="en-US" dirty="0">
                <a:effectLst/>
                <a:hlinkClick r:id="rId3"/>
              </a:rPr>
              <a:t>https://doi.org/10.1016/j.mar.2008.09.003</a:t>
            </a:r>
            <a:endParaRPr lang="en-US" dirty="0">
              <a:effectLst/>
            </a:endParaRPr>
          </a:p>
          <a:p>
            <a:r>
              <a:rPr lang="en-US" dirty="0" err="1"/>
              <a:t>Reflectiespiraal</a:t>
            </a:r>
            <a:r>
              <a:rPr lang="en-US" dirty="0"/>
              <a:t> Korthagen van: </a:t>
            </a:r>
            <a:r>
              <a:rPr lang="en-US" dirty="0">
                <a:hlinkClick r:id="rId4"/>
              </a:rPr>
              <a:t>https://korthagen.nl/</a:t>
            </a:r>
            <a:endParaRPr lang="en-US" dirty="0"/>
          </a:p>
          <a:p>
            <a:r>
              <a:rPr lang="nl-NL" dirty="0">
                <a:effectLst/>
              </a:rPr>
              <a:t>Es, R. van. (2014). </a:t>
            </a:r>
            <a:r>
              <a:rPr lang="nl-NL" i="1" dirty="0">
                <a:effectLst/>
              </a:rPr>
              <a:t>Praktijkboek veranderdiagnose : De onderstroom van organiseren</a:t>
            </a:r>
            <a:r>
              <a:rPr lang="nl-NL" dirty="0">
                <a:effectLst/>
              </a:rPr>
              <a:t>. Deventer: Kluwer.</a:t>
            </a: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406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57ADA7F-7C14-4A11-8FFF-C7570AAB1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reflecteren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7D3CEC8-87D2-4C59-B598-4EA12D72D4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Wat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E4EF8F6-91C4-4543-9EC1-4244A75DA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284054"/>
            <a:ext cx="5301763" cy="142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528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8722ED8-EC12-4C28-A175-50C6E74C5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reflecteren</a:t>
            </a:r>
          </a:p>
        </p:txBody>
      </p:sp>
      <p:pic>
        <p:nvPicPr>
          <p:cNvPr id="7" name="Graphic 6" descr="Megafoon 1 met effen opvulling">
            <a:extLst>
              <a:ext uri="{FF2B5EF4-FFF2-40B4-BE49-F238E27FC236}">
                <a16:creationId xmlns:a16="http://schemas.microsoft.com/office/drawing/2014/main" id="{9CA402E1-6355-4AD3-91D2-CE1967CC7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1661147"/>
            <a:ext cx="3140697" cy="314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78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4" name="Invoegtoepassing 3" title="Wooclap - Make learning awesome">
                <a:extLst>
                  <a:ext uri="{FF2B5EF4-FFF2-40B4-BE49-F238E27FC236}">
                    <a16:creationId xmlns:a16="http://schemas.microsoft.com/office/drawing/2014/main" id="{A12E6C10-293D-4BDF-8C18-432FD9CA4B8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50891808"/>
                  </p:ext>
                </p:extLst>
              </p:nvPr>
            </p:nvGraphicFramePr>
            <p:xfrm>
              <a:off x="340467" y="204281"/>
              <a:ext cx="11566187" cy="6517532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Invoegtoepassing 3" title="Wooclap - Make learning awesome">
                <a:extLst>
                  <a:ext uri="{FF2B5EF4-FFF2-40B4-BE49-F238E27FC236}">
                    <a16:creationId xmlns:a16="http://schemas.microsoft.com/office/drawing/2014/main" id="{A12E6C10-293D-4BDF-8C18-432FD9CA4B8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0467" y="204281"/>
                <a:ext cx="11566187" cy="651753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1011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E3031B-7FCB-471B-A77F-BB9449268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reflecteren?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8845B1-F7F2-4346-B219-DFDE0FD02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9346"/>
          </a:xfrm>
        </p:spPr>
        <p:txBody>
          <a:bodyPr>
            <a:normAutofit/>
          </a:bodyPr>
          <a:lstStyle/>
          <a:p>
            <a:r>
              <a:rPr lang="nl-NL" dirty="0"/>
              <a:t>“Reflecteren is te beschouwen als terugblikken op een </a:t>
            </a:r>
            <a:r>
              <a:rPr lang="nl-NL" i="1" dirty="0"/>
              <a:t>ervaring</a:t>
            </a:r>
            <a:r>
              <a:rPr lang="nl-NL" dirty="0"/>
              <a:t> (…) en kijken naar de </a:t>
            </a:r>
            <a:r>
              <a:rPr lang="nl-NL" i="1" dirty="0"/>
              <a:t>context</a:t>
            </a:r>
            <a:r>
              <a:rPr lang="nl-NL" dirty="0"/>
              <a:t> waarin deze plaatsvond. Je wordt je </a:t>
            </a:r>
            <a:r>
              <a:rPr lang="nl-NL" i="1" dirty="0"/>
              <a:t>bewust</a:t>
            </a:r>
            <a:r>
              <a:rPr lang="nl-NL" dirty="0"/>
              <a:t> van deze ervaring, en geeft er betekenis aan, om van daaruit </a:t>
            </a:r>
            <a:r>
              <a:rPr lang="nl-NL" i="1" dirty="0"/>
              <a:t>keuzes</a:t>
            </a:r>
            <a:r>
              <a:rPr lang="nl-NL" dirty="0"/>
              <a:t> te maken voor nieuwe perspectieven”</a:t>
            </a:r>
          </a:p>
          <a:p>
            <a:pPr lvl="1"/>
            <a:r>
              <a:rPr lang="nl-NL" sz="1400" dirty="0"/>
              <a:t>(Geenen,2019, p.4)</a:t>
            </a:r>
          </a:p>
          <a:p>
            <a:r>
              <a:rPr lang="nl-NL" dirty="0"/>
              <a:t>“Het doel van reflecteren als vaardigheid is: bewustwording van en inzicht krijgen in beweegredenen voor en effecten van eigen handelen” </a:t>
            </a:r>
          </a:p>
          <a:p>
            <a:pPr lvl="1"/>
            <a:r>
              <a:rPr lang="nl-NL" sz="1400" dirty="0"/>
              <a:t>(Groen, 2011, p. 138)</a:t>
            </a:r>
          </a:p>
          <a:p>
            <a:r>
              <a:rPr lang="nl-NL" dirty="0"/>
              <a:t>“</a:t>
            </a:r>
            <a:r>
              <a:rPr lang="nl-NL" dirty="0" err="1"/>
              <a:t>Reflection</a:t>
            </a:r>
            <a:r>
              <a:rPr lang="nl-NL" dirty="0"/>
              <a:t> </a:t>
            </a:r>
            <a:r>
              <a:rPr lang="nl-NL" dirty="0" err="1"/>
              <a:t>represents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necessary</a:t>
            </a:r>
            <a:r>
              <a:rPr lang="nl-NL" dirty="0"/>
              <a:t> link </a:t>
            </a:r>
            <a:r>
              <a:rPr lang="nl-NL" dirty="0" err="1"/>
              <a:t>between</a:t>
            </a:r>
            <a:br>
              <a:rPr lang="nl-NL" dirty="0"/>
            </a:br>
            <a:r>
              <a:rPr lang="nl-NL" dirty="0" err="1"/>
              <a:t>experience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goal-</a:t>
            </a:r>
            <a:r>
              <a:rPr lang="nl-NL" dirty="0" err="1"/>
              <a:t>oriented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” </a:t>
            </a:r>
          </a:p>
          <a:p>
            <a:pPr lvl="1"/>
            <a:r>
              <a:rPr lang="nl-NL" sz="1400" dirty="0"/>
              <a:t>(</a:t>
            </a:r>
            <a:r>
              <a:rPr lang="nl-NL" sz="1400" dirty="0" err="1"/>
              <a:t>Pekkola</a:t>
            </a:r>
            <a:r>
              <a:rPr lang="nl-NL" sz="1400" dirty="0"/>
              <a:t>, 2015, p. 18)</a:t>
            </a:r>
          </a:p>
        </p:txBody>
      </p:sp>
    </p:spTree>
    <p:extLst>
      <p:ext uri="{BB962C8B-B14F-4D97-AF65-F5344CB8AC3E}">
        <p14:creationId xmlns:p14="http://schemas.microsoft.com/office/powerpoint/2010/main" val="119881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A0244-C8AE-48E2-B3F5-EBC25F9B8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C8426-A954-4B05-A218-06B187817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Zoekende houding</a:t>
            </a:r>
          </a:p>
          <a:p>
            <a:r>
              <a:rPr lang="nl-NL" dirty="0"/>
              <a:t>Doorbreken van psychologische en sociologische wetmatigheden</a:t>
            </a:r>
          </a:p>
          <a:p>
            <a:pPr lvl="1"/>
            <a:r>
              <a:rPr lang="nl-NL" dirty="0"/>
              <a:t>Fundamentele attributiefout</a:t>
            </a:r>
          </a:p>
          <a:p>
            <a:pPr lvl="1"/>
            <a:r>
              <a:rPr lang="nl-NL" dirty="0"/>
              <a:t>Cognitieve dissonantie</a:t>
            </a:r>
          </a:p>
          <a:p>
            <a:pPr lvl="1"/>
            <a:r>
              <a:rPr lang="nl-NL" dirty="0"/>
              <a:t>Blinde vlek</a:t>
            </a:r>
          </a:p>
          <a:p>
            <a:r>
              <a:rPr lang="nl-NL" dirty="0"/>
              <a:t>Herstructureren van kennis en vaardigheden</a:t>
            </a:r>
          </a:p>
          <a:p>
            <a:r>
              <a:rPr lang="nl-NL" dirty="0"/>
              <a:t>Het bevragen van het gebruikelijke, het intuïtieve</a:t>
            </a:r>
          </a:p>
        </p:txBody>
      </p:sp>
    </p:spTree>
    <p:extLst>
      <p:ext uri="{BB962C8B-B14F-4D97-AF65-F5344CB8AC3E}">
        <p14:creationId xmlns:p14="http://schemas.microsoft.com/office/powerpoint/2010/main" val="79343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4C3D6D-E65E-4843-B1CD-793D31693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Reflecteren en evalueren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B4108A-60A8-465A-960C-0B936481335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24157B"/>
                </a:solidFill>
              </a:rPr>
              <a:t>Evalueren</a:t>
            </a:r>
          </a:p>
          <a:p>
            <a:r>
              <a:rPr lang="nl-NL" dirty="0"/>
              <a:t>Het gaat om de </a:t>
            </a:r>
            <a:r>
              <a:rPr lang="nl-NL" b="1" dirty="0"/>
              <a:t>taak</a:t>
            </a:r>
          </a:p>
          <a:p>
            <a:r>
              <a:rPr lang="nl-NL" dirty="0"/>
              <a:t>Je kijkt naar </a:t>
            </a:r>
            <a:r>
              <a:rPr lang="nl-NL" b="1" dirty="0"/>
              <a:t>product of proces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2894C8B2-8DFF-48FE-B46C-A6480FF148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solidFill>
                  <a:srgbClr val="24157B"/>
                </a:solidFill>
              </a:rPr>
              <a:t>Reflecteren</a:t>
            </a:r>
          </a:p>
          <a:p>
            <a:r>
              <a:rPr lang="nl-NL" dirty="0"/>
              <a:t>Het gaat om het </a:t>
            </a:r>
            <a:r>
              <a:rPr lang="nl-NL" b="1" dirty="0"/>
              <a:t>gedrag</a:t>
            </a:r>
          </a:p>
          <a:p>
            <a:r>
              <a:rPr lang="nl-NL" dirty="0"/>
              <a:t>Je kijkt naar </a:t>
            </a:r>
            <a:r>
              <a:rPr lang="nl-NL" b="1" dirty="0"/>
              <a:t>persoon</a:t>
            </a:r>
            <a:r>
              <a:rPr lang="nl-NL" dirty="0"/>
              <a:t> (jezelf)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23786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1" id="{DB3B129E-7EB6-403E-880C-5B091161C64B}" vid="{A5F8CBD7-05E0-4E07-BCAD-F95D24E16A88}"/>
    </a:ext>
  </a:extLst>
</a:theme>
</file>

<file path=ppt/webextensions/webextension1.xml><?xml version="1.0" encoding="utf-8"?>
<we:webextension xmlns:we="http://schemas.microsoft.com/office/webextensions/webextension/2010/11" id="{0EAF09E9-91D6-43FB-B4EE-A401F0668AD2}">
  <we:reference id="wa104381682" version="1.0.0.4" store="nl-NL" storeType="OMEX"/>
  <we:alternateReferences>
    <we:reference id="wa104381682" version="1.0.0.4" store="wa104381682" storeType="OMEX"/>
  </we:alternateReferences>
  <we:properties>
    <we:property name="addinSlideId" value="288"/>
    <we:property name="selectedSlug" value="&quot;AXZQQD&quot;"/>
    <we:property name="selectedQuestionId" value="&quot;6282557595ec8127b78a4546&quot;"/>
  </we:properties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5222B8CA-58A6-4378-B485-953DE13B488C}">
  <we:reference id="71a1a0ed-6cd0-4a6e-ad2d-015b8a8b43cb" version="1.0.0.4" store="EXCatalog" storeType="EXCatalog"/>
  <we:alternateReferences>
    <we:reference id="WA104381682" version="1.0.0.4" store="en-US" storeType="OMEX"/>
  </we:alternateReferences>
  <we:properties>
    <we:property name="addinSlideId" value="285"/>
    <we:property name="selectedSlug" value="&quot;AXZQQD&quot;"/>
    <we:property name="selectedQuestionId" value="&quot;62834038d2eb3b4fb8f368d8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HvA eigen maaksel</Template>
  <TotalTime>797</TotalTime>
  <Words>3097</Words>
  <Application>Microsoft Office PowerPoint</Application>
  <PresentationFormat>Breedbeeld</PresentationFormat>
  <Paragraphs>226</Paragraphs>
  <Slides>33</Slides>
  <Notes>0</Notes>
  <HiddenSlides>2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7" baseType="lpstr">
      <vt:lpstr>Amasis MT Pro Black</vt:lpstr>
      <vt:lpstr>Arial</vt:lpstr>
      <vt:lpstr>Calibri</vt:lpstr>
      <vt:lpstr>Kantoorthema</vt:lpstr>
      <vt:lpstr>Samen sterk: naar een reflectieve corporatie</vt:lpstr>
      <vt:lpstr>Belang van reflectie</vt:lpstr>
      <vt:lpstr>Opzet</vt:lpstr>
      <vt:lpstr>Wat is reflecteren</vt:lpstr>
      <vt:lpstr>Wat is reflecteren</vt:lpstr>
      <vt:lpstr>PowerPoint-presentatie</vt:lpstr>
      <vt:lpstr>Wat is reflecteren?</vt:lpstr>
      <vt:lpstr>Kenmerken</vt:lpstr>
      <vt:lpstr>Reflecteren en evalueren</vt:lpstr>
      <vt:lpstr>PowerPoint-presentatie</vt:lpstr>
      <vt:lpstr>PowerPoint-presentatie</vt:lpstr>
      <vt:lpstr>Management-controlsystemen</vt:lpstr>
      <vt:lpstr>Management control</vt:lpstr>
      <vt:lpstr>Five packages: Planning Control</vt:lpstr>
      <vt:lpstr>Five packages: Cybernatic Control</vt:lpstr>
      <vt:lpstr>Five packages:  Reward/ compensation Control</vt:lpstr>
      <vt:lpstr>Five packages: Administrative Control</vt:lpstr>
      <vt:lpstr>Five packages: Cultural Control</vt:lpstr>
      <vt:lpstr>Five packages Malmi &amp; Brown (2008)</vt:lpstr>
      <vt:lpstr>Waar bevindt zich uw informatie?</vt:lpstr>
      <vt:lpstr>Five packages Malmi &amp; Brown (2008)</vt:lpstr>
      <vt:lpstr>PowerPoint-presentatie</vt:lpstr>
      <vt:lpstr>Mogelijke benaderingen</vt:lpstr>
      <vt:lpstr>PowerPoint-presentatie</vt:lpstr>
      <vt:lpstr>Hoe moet je reflecteren</vt:lpstr>
      <vt:lpstr>Voorbeelden van aanpak</vt:lpstr>
      <vt:lpstr>Reflectiespiraal Korthagen</vt:lpstr>
      <vt:lpstr>Diagnose en interventie (Van Es, 2014)</vt:lpstr>
      <vt:lpstr>Diagnose en interventie (Van Es, 2014)</vt:lpstr>
      <vt:lpstr>Aanleiding voor reflectie</vt:lpstr>
      <vt:lpstr>Aanleiding voor reflectie</vt:lpstr>
      <vt:lpstr>Dank voor uw inbreng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Samen sterk:  naar een reflectieve corporatie</dc:title>
  <dc:creator>Gert de Jong</dc:creator>
  <cp:lastModifiedBy>Gert de Jong</cp:lastModifiedBy>
  <cp:revision>1</cp:revision>
  <dcterms:created xsi:type="dcterms:W3CDTF">2022-05-16T10:01:15Z</dcterms:created>
  <dcterms:modified xsi:type="dcterms:W3CDTF">2022-05-19T13:10:56Z</dcterms:modified>
</cp:coreProperties>
</file>