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5"/>
  </p:notesMasterIdLst>
  <p:handoutMasterIdLst>
    <p:handoutMasterId r:id="rId16"/>
  </p:handoutMasterIdLst>
  <p:sldIdLst>
    <p:sldId id="270" r:id="rId5"/>
    <p:sldId id="279" r:id="rId6"/>
    <p:sldId id="266" r:id="rId7"/>
    <p:sldId id="258" r:id="rId8"/>
    <p:sldId id="277" r:id="rId9"/>
    <p:sldId id="275" r:id="rId10"/>
    <p:sldId id="280" r:id="rId11"/>
    <p:sldId id="278" r:id="rId12"/>
    <p:sldId id="276" r:id="rId13"/>
    <p:sldId id="274" r:id="rId14"/>
  </p:sldIdLst>
  <p:sldSz cx="9144000" cy="5143500" type="screen16x9"/>
  <p:notesSz cx="6858000" cy="9144000"/>
  <p:defaultTextStyle>
    <a:defPPr>
      <a:defRPr lang="nl-NL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5167A"/>
    <a:srgbClr val="9999FF"/>
    <a:srgbClr val="F5F5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ijl, gemiddeld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Stijl, gemiddeld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012ECD-51FC-41F1-AA8D-1B2483CD663E}" styleName="Stijl, licht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Stijl, gemiddeld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017" autoAdjust="0"/>
    <p:restoredTop sz="97125"/>
  </p:normalViewPr>
  <p:slideViewPr>
    <p:cSldViewPr snapToGrid="0" snapToObjects="1">
      <p:cViewPr varScale="1">
        <p:scale>
          <a:sx n="104" d="100"/>
          <a:sy n="104" d="100"/>
        </p:scale>
        <p:origin x="1219" y="7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18153E2-5A23-9C4B-ABFD-85C34EE68D2E}" type="datetime1">
              <a:rPr lang="nl-NL"/>
              <a:pPr>
                <a:defRPr/>
              </a:pPr>
              <a:t>24-5-2022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995A4000-AB18-BA45-8B08-03F3A0050F12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9080081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3178DF84-B348-DA4D-9998-A76BB457FE31}" type="datetime1">
              <a:rPr lang="nl-NL"/>
              <a:pPr>
                <a:defRPr/>
              </a:pPr>
              <a:t>24-5-2022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NL" noProof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Klik om de tekststijl van het model te bewerken</a:t>
            </a:r>
          </a:p>
          <a:p>
            <a:pPr lvl="1"/>
            <a:r>
              <a:rPr lang="en-US" noProof="0"/>
              <a:t>Tweede niveau</a:t>
            </a:r>
          </a:p>
          <a:p>
            <a:pPr lvl="2"/>
            <a:r>
              <a:rPr lang="en-US" noProof="0"/>
              <a:t>Derde niveau</a:t>
            </a:r>
          </a:p>
          <a:p>
            <a:pPr lvl="3"/>
            <a:r>
              <a:rPr lang="en-US" noProof="0"/>
              <a:t>Vierde niveau</a:t>
            </a:r>
          </a:p>
          <a:p>
            <a:pPr lvl="4"/>
            <a:r>
              <a:rPr lang="en-US" noProof="0"/>
              <a:t>Vijfde niveau</a:t>
            </a:r>
            <a:endParaRPr lang="nl-NL" noProof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BF9849F0-B82A-A442-AB4B-EDB93AD1F2D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0902687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9849F0-B82A-A442-AB4B-EDB93AD1F2DC}" type="slidenum">
              <a:rPr lang="nl-NL" smtClean="0"/>
              <a:pPr>
                <a:defRPr/>
              </a:pPr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646545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9849F0-B82A-A442-AB4B-EDB93AD1F2DC}" type="slidenum">
              <a:rPr lang="nl-NL" smtClean="0"/>
              <a:pPr>
                <a:defRPr/>
              </a:pPr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576750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F9849F0-B82A-A442-AB4B-EDB93AD1F2DC}" type="slidenum">
              <a:rPr lang="nl-NL" smtClean="0"/>
              <a:pPr>
                <a:defRPr/>
              </a:pPr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78146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dia-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20714E49-4662-5240-A87F-8FFEEA8D71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8" name="Afbeelding 17">
            <a:extLst>
              <a:ext uri="{FF2B5EF4-FFF2-40B4-BE49-F238E27FC236}">
                <a16:creationId xmlns:a16="http://schemas.microsoft.com/office/drawing/2014/main" id="{062BD3B6-FE14-5847-A939-752BCE36223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7270525" y="4524301"/>
            <a:ext cx="1873473" cy="619198"/>
          </a:xfrm>
          <a:prstGeom prst="rect">
            <a:avLst/>
          </a:prstGeom>
        </p:spPr>
      </p:pic>
      <p:sp>
        <p:nvSpPr>
          <p:cNvPr id="6" name="Tijdelijke aanduiding voor tekst 6">
            <a:extLst>
              <a:ext uri="{FF2B5EF4-FFF2-40B4-BE49-F238E27FC236}">
                <a16:creationId xmlns:a16="http://schemas.microsoft.com/office/drawing/2014/main" id="{CB139574-2387-A149-BF89-1740A5E685A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23850" y="3903870"/>
            <a:ext cx="5481332" cy="373768"/>
          </a:xfrm>
        </p:spPr>
        <p:txBody>
          <a:bodyPr>
            <a:normAutofit/>
          </a:bodyPr>
          <a:lstStyle>
            <a:lvl1pPr marL="0" indent="0">
              <a:buClr>
                <a:schemeClr val="bg1"/>
              </a:buClr>
              <a:buFont typeface="Arial" panose="020B0604020202020204" pitchFamily="34" charset="0"/>
              <a:buNone/>
              <a:defRPr sz="900">
                <a:solidFill>
                  <a:schemeClr val="bg1"/>
                </a:solidFill>
              </a:defRPr>
            </a:lvl1pPr>
            <a:lvl2pPr marL="216000" indent="0">
              <a:buClr>
                <a:schemeClr val="bg1"/>
              </a:buClr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2pPr>
            <a:lvl3pPr marL="432000" indent="0">
              <a:buClr>
                <a:schemeClr val="bg1"/>
              </a:buClr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3pPr>
            <a:lvl4pPr marL="648000" indent="0">
              <a:buClr>
                <a:schemeClr val="bg1"/>
              </a:buClr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4pPr>
            <a:lvl5pPr marL="864000" indent="0">
              <a:buClr>
                <a:schemeClr val="bg1"/>
              </a:buClr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dirty="0"/>
              <a:t>Naam: N. Achternaam</a:t>
            </a:r>
          </a:p>
          <a:p>
            <a:pPr lvl="0"/>
            <a:r>
              <a:rPr lang="nl-NL" dirty="0"/>
              <a:t>Datum: 00-00-0000</a:t>
            </a: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07B6FF56-E482-FB4C-8DE4-16A40C8C20F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23850" y="2103439"/>
            <a:ext cx="5481332" cy="468311"/>
          </a:xfrm>
        </p:spPr>
        <p:txBody>
          <a:bodyPr/>
          <a:lstStyle>
            <a:lvl1pPr marL="0" indent="0">
              <a:buClr>
                <a:schemeClr val="bg1"/>
              </a:buClr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1pPr>
            <a:lvl2pPr marL="216000" indent="0">
              <a:buClr>
                <a:schemeClr val="bg1"/>
              </a:buClr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2pPr>
            <a:lvl3pPr marL="432000" indent="0">
              <a:buClr>
                <a:schemeClr val="bg1"/>
              </a:buClr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3pPr>
            <a:lvl4pPr marL="648000" indent="0">
              <a:buClr>
                <a:schemeClr val="bg1"/>
              </a:buClr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4pPr>
            <a:lvl5pPr marL="864000" indent="0">
              <a:buClr>
                <a:schemeClr val="bg1"/>
              </a:buClr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dirty="0"/>
              <a:t>Klikken om de tekststijl van het model te bewerken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61A5538-FBAA-ED4F-B838-E1FFDA5745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851" y="995081"/>
            <a:ext cx="5484282" cy="110835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stijl te bewerken</a:t>
            </a:r>
          </a:p>
        </p:txBody>
      </p:sp>
      <p:sp>
        <p:nvSpPr>
          <p:cNvPr id="19" name="Tijdelijke aanduiding voor afbeelding 13">
            <a:extLst>
              <a:ext uri="{FF2B5EF4-FFF2-40B4-BE49-F238E27FC236}">
                <a16:creationId xmlns:a16="http://schemas.microsoft.com/office/drawing/2014/main" id="{D162CC0C-7EA6-3242-B7E2-BD1A0DE2BDE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71200" y="0"/>
            <a:ext cx="2872800" cy="6192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nl-NL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foto en objec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>
            <a:extLst>
              <a:ext uri="{FF2B5EF4-FFF2-40B4-BE49-F238E27FC236}">
                <a16:creationId xmlns:a16="http://schemas.microsoft.com/office/drawing/2014/main" id="{C11B77A1-2FC4-0045-B9FD-2F4FEE87C7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08FE686D-C0FF-3346-B6FF-27D31B96E4F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7270525" y="4524301"/>
            <a:ext cx="1873473" cy="619199"/>
          </a:xfrm>
          <a:prstGeom prst="rect">
            <a:avLst/>
          </a:prstGeom>
        </p:spPr>
      </p:pic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85FA0FFB-3874-7E40-89B2-F972D5F73CD2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pPr>
              <a:defRPr/>
            </a:pPr>
            <a:r>
              <a:rPr lang="nl-NL"/>
              <a:t>Titel presentatie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fld id="{91727753-D472-D54D-89CA-B792B41E5512}" type="slidenum">
              <a:rPr lang="nl-NL"/>
              <a:pPr/>
              <a:t>‹nr.›</a:t>
            </a:fld>
            <a:endParaRPr lang="nl-NL"/>
          </a:p>
        </p:txBody>
      </p:sp>
      <p:sp>
        <p:nvSpPr>
          <p:cNvPr id="12" name="Tijdelijke aanduiding voor inhoud 7">
            <a:extLst>
              <a:ext uri="{FF2B5EF4-FFF2-40B4-BE49-F238E27FC236}">
                <a16:creationId xmlns:a16="http://schemas.microsoft.com/office/drawing/2014/main" id="{12E6FC1D-61CE-E940-A9CA-2EAE39A628F7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751388" y="2103438"/>
            <a:ext cx="3557296" cy="2413000"/>
          </a:xfrm>
        </p:spPr>
        <p:txBody>
          <a:bodyPr/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9C6F32A4-0E3B-574E-910E-65CAF9BA4D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51294" y="995081"/>
            <a:ext cx="4068856" cy="1108357"/>
          </a:xfrm>
        </p:spPr>
        <p:txBody>
          <a:bodyPr/>
          <a:lstStyle/>
          <a:p>
            <a:r>
              <a:rPr lang="nl-NL" dirty="0"/>
              <a:t>Klik om stijl te bewerken</a:t>
            </a:r>
          </a:p>
        </p:txBody>
      </p:sp>
      <p:sp>
        <p:nvSpPr>
          <p:cNvPr id="8" name="Tijdelijke aanduiding voor afbeelding 7">
            <a:extLst>
              <a:ext uri="{FF2B5EF4-FFF2-40B4-BE49-F238E27FC236}">
                <a16:creationId xmlns:a16="http://schemas.microsoft.com/office/drawing/2014/main" id="{4ACD6D51-22BA-1E44-92F0-52CBDC4FA850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0" y="627063"/>
            <a:ext cx="4572000" cy="3889376"/>
          </a:xfrm>
        </p:spPr>
        <p:txBody>
          <a:bodyPr/>
          <a:lstStyle/>
          <a:p>
            <a:endParaRPr lang="nl-NL"/>
          </a:p>
        </p:txBody>
      </p:sp>
      <p:sp>
        <p:nvSpPr>
          <p:cNvPr id="13" name="Tijdelijke aanduiding voor afbeelding 13">
            <a:extLst>
              <a:ext uri="{FF2B5EF4-FFF2-40B4-BE49-F238E27FC236}">
                <a16:creationId xmlns:a16="http://schemas.microsoft.com/office/drawing/2014/main" id="{90F7CBA2-1DD4-5B45-97C4-7B97ABED079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71200" y="0"/>
            <a:ext cx="2872800" cy="6192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733332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wee foto'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>
            <a:extLst>
              <a:ext uri="{FF2B5EF4-FFF2-40B4-BE49-F238E27FC236}">
                <a16:creationId xmlns:a16="http://schemas.microsoft.com/office/drawing/2014/main" id="{4588A6F7-D45D-3C4D-A5FB-FF9FCCD6F26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7270525" y="4524301"/>
            <a:ext cx="1873473" cy="619199"/>
          </a:xfrm>
          <a:prstGeom prst="rect">
            <a:avLst/>
          </a:prstGeom>
        </p:spPr>
      </p:pic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65F53128-2F4F-2348-9AF0-C932200934E7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pPr>
              <a:defRPr/>
            </a:pPr>
            <a:r>
              <a:rPr lang="nl-NL"/>
              <a:t>Titel presentatie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fld id="{91727753-D472-D54D-89CA-B792B41E5512}" type="slidenum">
              <a:rPr lang="nl-NL"/>
              <a:pPr/>
              <a:t>‹nr.›</a:t>
            </a:fld>
            <a:endParaRPr lang="nl-NL"/>
          </a:p>
        </p:txBody>
      </p:sp>
      <p:sp>
        <p:nvSpPr>
          <p:cNvPr id="9" name="Tijdelijke aanduiding voor afbeelding 7" descr="&#10;"/>
          <p:cNvSpPr>
            <a:spLocks noGrp="1"/>
          </p:cNvSpPr>
          <p:nvPr>
            <p:ph type="pic" sz="quarter" idx="20"/>
          </p:nvPr>
        </p:nvSpPr>
        <p:spPr>
          <a:xfrm>
            <a:off x="4756558" y="2103438"/>
            <a:ext cx="4063592" cy="2413000"/>
          </a:xfrm>
          <a:prstGeom prst="rect">
            <a:avLst/>
          </a:prstGeom>
          <a:solidFill>
            <a:schemeClr val="accent6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  <p:sp>
        <p:nvSpPr>
          <p:cNvPr id="11" name="Tijdelijke aanduiding voor afbeelding 7"/>
          <p:cNvSpPr>
            <a:spLocks noGrp="1"/>
          </p:cNvSpPr>
          <p:nvPr>
            <p:ph type="pic" sz="quarter" idx="19"/>
          </p:nvPr>
        </p:nvSpPr>
        <p:spPr>
          <a:xfrm>
            <a:off x="323850" y="2103438"/>
            <a:ext cx="4063592" cy="2414562"/>
          </a:xfrm>
          <a:prstGeom prst="rect">
            <a:avLst/>
          </a:prstGeom>
          <a:solidFill>
            <a:schemeClr val="accent6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5DEA03D-7869-4E44-9871-7EE3AE555F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8" name="Tijdelijke aanduiding voor afbeelding 13">
            <a:extLst>
              <a:ext uri="{FF2B5EF4-FFF2-40B4-BE49-F238E27FC236}">
                <a16:creationId xmlns:a16="http://schemas.microsoft.com/office/drawing/2014/main" id="{C88D02D7-17DD-364D-9C9F-917E443D11B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71200" y="0"/>
            <a:ext cx="2872800" cy="6192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830086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>
            <a:extLst>
              <a:ext uri="{FF2B5EF4-FFF2-40B4-BE49-F238E27FC236}">
                <a16:creationId xmlns:a16="http://schemas.microsoft.com/office/drawing/2014/main" id="{AE147936-145B-664D-879C-8943872BCE1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7270525" y="4524301"/>
            <a:ext cx="1873473" cy="619199"/>
          </a:xfrm>
          <a:prstGeom prst="rect">
            <a:avLst/>
          </a:prstGeom>
        </p:spPr>
      </p:pic>
      <p:sp>
        <p:nvSpPr>
          <p:cNvPr id="4" name="Tijdelijke aanduiding voor voettekst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Titel presentatie</a:t>
            </a:r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D3F88F8-AF4B-2449-8658-FBA6E747A2CB}" type="slidenum">
              <a:rPr lang="nl-NL"/>
              <a:pPr/>
              <a:t>‹nr.›</a:t>
            </a:fld>
            <a:endParaRPr lang="nl-NL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1899D2A2-CE3F-814F-BA65-66B9B454F3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7" name="Tijdelijke aanduiding voor afbeelding 13">
            <a:extLst>
              <a:ext uri="{FF2B5EF4-FFF2-40B4-BE49-F238E27FC236}">
                <a16:creationId xmlns:a16="http://schemas.microsoft.com/office/drawing/2014/main" id="{2CC42474-B9C7-C94C-AF30-292C4AE13AC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71200" y="0"/>
            <a:ext cx="2872800" cy="6192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nl-NL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dia-0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2A2DC969-CCE0-1249-932F-4A0237DF44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0BE66D92-CF07-4149-9870-C7D66812FE1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7270525" y="4524301"/>
            <a:ext cx="1873473" cy="619198"/>
          </a:xfrm>
          <a:prstGeom prst="rect">
            <a:avLst/>
          </a:prstGeom>
        </p:spPr>
      </p:pic>
      <p:sp>
        <p:nvSpPr>
          <p:cNvPr id="12" name="Tijdelijke aanduiding voor tekst 6">
            <a:extLst>
              <a:ext uri="{FF2B5EF4-FFF2-40B4-BE49-F238E27FC236}">
                <a16:creationId xmlns:a16="http://schemas.microsoft.com/office/drawing/2014/main" id="{DE362A0E-BA61-6D43-94BF-9F1A6EF6A1F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23849" y="2103439"/>
            <a:ext cx="4632867" cy="2413000"/>
          </a:xfrm>
        </p:spPr>
        <p:txBody>
          <a:bodyPr>
            <a:normAutofit/>
          </a:bodyPr>
          <a:lstStyle>
            <a:lvl1pPr marL="0" indent="0">
              <a:lnSpc>
                <a:spcPct val="250000"/>
              </a:lnSpc>
              <a:buClr>
                <a:schemeClr val="bg1"/>
              </a:buClr>
              <a:buNone/>
              <a:defRPr sz="800">
                <a:solidFill>
                  <a:schemeClr val="bg1"/>
                </a:solidFill>
              </a:defRPr>
            </a:lvl1pPr>
            <a:lvl2pPr marL="216000" indent="0">
              <a:lnSpc>
                <a:spcPct val="250000"/>
              </a:lnSpc>
              <a:buClr>
                <a:schemeClr val="bg1"/>
              </a:buClr>
              <a:buNone/>
              <a:defRPr sz="800">
                <a:solidFill>
                  <a:schemeClr val="bg1"/>
                </a:solidFill>
              </a:defRPr>
            </a:lvl2pPr>
            <a:lvl3pPr marL="432000" indent="0">
              <a:lnSpc>
                <a:spcPct val="250000"/>
              </a:lnSpc>
              <a:buClr>
                <a:schemeClr val="bg1"/>
              </a:buClr>
              <a:buNone/>
              <a:defRPr sz="800">
                <a:solidFill>
                  <a:schemeClr val="bg1"/>
                </a:solidFill>
              </a:defRPr>
            </a:lvl3pPr>
            <a:lvl4pPr marL="648000" indent="0">
              <a:lnSpc>
                <a:spcPct val="250000"/>
              </a:lnSpc>
              <a:buClr>
                <a:schemeClr val="bg1"/>
              </a:buClr>
              <a:buNone/>
              <a:defRPr sz="800">
                <a:solidFill>
                  <a:schemeClr val="bg1"/>
                </a:solidFill>
              </a:defRPr>
            </a:lvl4pPr>
            <a:lvl5pPr marL="864000" indent="0">
              <a:lnSpc>
                <a:spcPct val="250000"/>
              </a:lnSpc>
              <a:buClr>
                <a:schemeClr val="bg1"/>
              </a:buClr>
              <a:buNone/>
              <a:defRPr sz="800">
                <a:solidFill>
                  <a:schemeClr val="bg1"/>
                </a:solidFill>
              </a:defRPr>
            </a:lvl5pPr>
          </a:lstStyle>
          <a:p>
            <a:pPr lvl="0"/>
            <a:r>
              <a:rPr lang="nl-NL" dirty="0"/>
              <a:t>Klikken om de tekststijl van het model te bewerken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1FE07EE8-1146-8749-AD65-78B0D67D4A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3849" y="995081"/>
            <a:ext cx="4632867" cy="110835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Bronvermelding</a:t>
            </a:r>
          </a:p>
        </p:txBody>
      </p:sp>
      <p:sp>
        <p:nvSpPr>
          <p:cNvPr id="8" name="Tijdelijke aanduiding voor afbeelding 13">
            <a:extLst>
              <a:ext uri="{FF2B5EF4-FFF2-40B4-BE49-F238E27FC236}">
                <a16:creationId xmlns:a16="http://schemas.microsoft.com/office/drawing/2014/main" id="{3160E74E-3F05-074C-8E4A-ACF14A9C7BE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71200" y="0"/>
            <a:ext cx="2872800" cy="6192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956294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dia-0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2A2DC969-CCE0-1249-932F-4A0237DF44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09238366-724C-8546-BCFD-1CA62BB194B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7270525" y="4524301"/>
            <a:ext cx="1873473" cy="619199"/>
          </a:xfrm>
          <a:prstGeom prst="rect">
            <a:avLst/>
          </a:prstGeom>
        </p:spPr>
      </p:pic>
      <p:sp>
        <p:nvSpPr>
          <p:cNvPr id="12" name="Tijdelijke aanduiding voor tekst 6">
            <a:extLst>
              <a:ext uri="{FF2B5EF4-FFF2-40B4-BE49-F238E27FC236}">
                <a16:creationId xmlns:a16="http://schemas.microsoft.com/office/drawing/2014/main" id="{DE362A0E-BA61-6D43-94BF-9F1A6EF6A1F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23849" y="2103439"/>
            <a:ext cx="4632867" cy="2413000"/>
          </a:xfrm>
        </p:spPr>
        <p:txBody>
          <a:bodyPr>
            <a:normAutofit/>
          </a:bodyPr>
          <a:lstStyle>
            <a:lvl1pPr marL="0" indent="0">
              <a:lnSpc>
                <a:spcPct val="250000"/>
              </a:lnSpc>
              <a:buClr>
                <a:schemeClr val="bg1"/>
              </a:buClr>
              <a:buNone/>
              <a:defRPr sz="800">
                <a:solidFill>
                  <a:srgbClr val="25167A"/>
                </a:solidFill>
              </a:defRPr>
            </a:lvl1pPr>
            <a:lvl2pPr marL="216000" indent="0">
              <a:lnSpc>
                <a:spcPct val="250000"/>
              </a:lnSpc>
              <a:buClr>
                <a:schemeClr val="bg1"/>
              </a:buClr>
              <a:buNone/>
              <a:defRPr sz="800">
                <a:solidFill>
                  <a:schemeClr val="bg1"/>
                </a:solidFill>
              </a:defRPr>
            </a:lvl2pPr>
            <a:lvl3pPr marL="432000" indent="0">
              <a:lnSpc>
                <a:spcPct val="250000"/>
              </a:lnSpc>
              <a:buClr>
                <a:schemeClr val="bg1"/>
              </a:buClr>
              <a:buNone/>
              <a:defRPr sz="800">
                <a:solidFill>
                  <a:schemeClr val="bg1"/>
                </a:solidFill>
              </a:defRPr>
            </a:lvl3pPr>
            <a:lvl4pPr marL="648000" indent="0">
              <a:lnSpc>
                <a:spcPct val="250000"/>
              </a:lnSpc>
              <a:buClr>
                <a:schemeClr val="bg1"/>
              </a:buClr>
              <a:buNone/>
              <a:defRPr sz="800">
                <a:solidFill>
                  <a:schemeClr val="bg1"/>
                </a:solidFill>
              </a:defRPr>
            </a:lvl4pPr>
            <a:lvl5pPr marL="864000" indent="0">
              <a:lnSpc>
                <a:spcPct val="250000"/>
              </a:lnSpc>
              <a:buClr>
                <a:schemeClr val="bg1"/>
              </a:buClr>
              <a:buNone/>
              <a:defRPr sz="800">
                <a:solidFill>
                  <a:schemeClr val="bg1"/>
                </a:solidFill>
              </a:defRPr>
            </a:lvl5pPr>
          </a:lstStyle>
          <a:p>
            <a:pPr lvl="0"/>
            <a:r>
              <a:rPr lang="nl-NL" dirty="0"/>
              <a:t>Klikken om de tekststijl van het model te bewerken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1FE07EE8-1146-8749-AD65-78B0D67D4A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3849" y="995081"/>
            <a:ext cx="4632867" cy="1108357"/>
          </a:xfrm>
        </p:spPr>
        <p:txBody>
          <a:bodyPr/>
          <a:lstStyle>
            <a:lvl1pPr>
              <a:defRPr>
                <a:solidFill>
                  <a:srgbClr val="25167A"/>
                </a:solidFill>
              </a:defRPr>
            </a:lvl1pPr>
          </a:lstStyle>
          <a:p>
            <a:r>
              <a:rPr lang="nl-NL" dirty="0"/>
              <a:t>Bronvermelding</a:t>
            </a:r>
          </a:p>
        </p:txBody>
      </p:sp>
      <p:sp>
        <p:nvSpPr>
          <p:cNvPr id="8" name="Tijdelijke aanduiding voor afbeelding 13">
            <a:extLst>
              <a:ext uri="{FF2B5EF4-FFF2-40B4-BE49-F238E27FC236}">
                <a16:creationId xmlns:a16="http://schemas.microsoft.com/office/drawing/2014/main" id="{43B3C3B6-5587-A146-A20D-32B573CC852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71200" y="0"/>
            <a:ext cx="2872800" cy="6192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70405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dia-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>
            <a:extLst>
              <a:ext uri="{FF2B5EF4-FFF2-40B4-BE49-F238E27FC236}">
                <a16:creationId xmlns:a16="http://schemas.microsoft.com/office/drawing/2014/main" id="{452C3271-99C2-AA4C-8843-4DBD01189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1C8F4B79-BD4E-2F4C-B044-962D1C582AF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7270525" y="4524301"/>
            <a:ext cx="1873473" cy="619199"/>
          </a:xfrm>
          <a:prstGeom prst="rect">
            <a:avLst/>
          </a:prstGeom>
        </p:spPr>
      </p:pic>
      <p:sp>
        <p:nvSpPr>
          <p:cNvPr id="6" name="Tijdelijke aanduiding voor tekst 6">
            <a:extLst>
              <a:ext uri="{FF2B5EF4-FFF2-40B4-BE49-F238E27FC236}">
                <a16:creationId xmlns:a16="http://schemas.microsoft.com/office/drawing/2014/main" id="{CB139574-2387-A149-BF89-1740A5E685A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23850" y="3903870"/>
            <a:ext cx="5481332" cy="305682"/>
          </a:xfrm>
        </p:spPr>
        <p:txBody>
          <a:bodyPr>
            <a:normAutofit/>
          </a:bodyPr>
          <a:lstStyle>
            <a:lvl1pPr marL="0" indent="0">
              <a:buClr>
                <a:schemeClr val="bg1"/>
              </a:buClr>
              <a:buFont typeface="Arial" panose="020B0604020202020204" pitchFamily="34" charset="0"/>
              <a:buNone/>
              <a:defRPr sz="900">
                <a:solidFill>
                  <a:srgbClr val="25167A"/>
                </a:solidFill>
              </a:defRPr>
            </a:lvl1pPr>
            <a:lvl2pPr marL="216000" indent="0">
              <a:buClr>
                <a:schemeClr val="bg1"/>
              </a:buClr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2pPr>
            <a:lvl3pPr marL="432000" indent="0">
              <a:buClr>
                <a:schemeClr val="bg1"/>
              </a:buClr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3pPr>
            <a:lvl4pPr marL="648000" indent="0">
              <a:buClr>
                <a:schemeClr val="bg1"/>
              </a:buClr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4pPr>
            <a:lvl5pPr marL="864000" indent="0">
              <a:buClr>
                <a:schemeClr val="bg1"/>
              </a:buClr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dirty="0"/>
              <a:t>Naam: N. Achternaam</a:t>
            </a:r>
          </a:p>
          <a:p>
            <a:pPr lvl="0"/>
            <a:r>
              <a:rPr lang="nl-NL" dirty="0"/>
              <a:t>Datum: 00-00-0000</a:t>
            </a: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07B6FF56-E482-FB4C-8DE4-16A40C8C20F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23850" y="2103439"/>
            <a:ext cx="5481332" cy="468311"/>
          </a:xfrm>
        </p:spPr>
        <p:txBody>
          <a:bodyPr/>
          <a:lstStyle>
            <a:lvl1pPr marL="0" indent="0">
              <a:buClr>
                <a:schemeClr val="bg1"/>
              </a:buClr>
              <a:buFont typeface="Arial" panose="020B0604020202020204" pitchFamily="34" charset="0"/>
              <a:buNone/>
              <a:defRPr>
                <a:solidFill>
                  <a:srgbClr val="25167A"/>
                </a:solidFill>
              </a:defRPr>
            </a:lvl1pPr>
            <a:lvl2pPr marL="216000" indent="0">
              <a:buClr>
                <a:schemeClr val="bg1"/>
              </a:buClr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2pPr>
            <a:lvl3pPr marL="432000" indent="0">
              <a:buClr>
                <a:schemeClr val="bg1"/>
              </a:buClr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3pPr>
            <a:lvl4pPr marL="648000" indent="0">
              <a:buClr>
                <a:schemeClr val="bg1"/>
              </a:buClr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4pPr>
            <a:lvl5pPr marL="864000" indent="0">
              <a:buClr>
                <a:schemeClr val="bg1"/>
              </a:buClr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dirty="0"/>
              <a:t>Klikken om de tekststijl van het model te bewerken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61A5538-FBAA-ED4F-B838-E1FFDA5745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851" y="995081"/>
            <a:ext cx="5484282" cy="1108357"/>
          </a:xfrm>
        </p:spPr>
        <p:txBody>
          <a:bodyPr/>
          <a:lstStyle>
            <a:lvl1pPr>
              <a:defRPr>
                <a:solidFill>
                  <a:srgbClr val="25167A"/>
                </a:solidFill>
              </a:defRPr>
            </a:lvl1pPr>
          </a:lstStyle>
          <a:p>
            <a:r>
              <a:rPr lang="nl-NL" dirty="0"/>
              <a:t>Klik om stijl te bewerken</a:t>
            </a:r>
          </a:p>
        </p:txBody>
      </p:sp>
      <p:sp>
        <p:nvSpPr>
          <p:cNvPr id="12" name="Tijdelijke aanduiding voor afbeelding 13">
            <a:extLst>
              <a:ext uri="{FF2B5EF4-FFF2-40B4-BE49-F238E27FC236}">
                <a16:creationId xmlns:a16="http://schemas.microsoft.com/office/drawing/2014/main" id="{6AA7243F-9419-6942-9F79-A31147055FA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71200" y="0"/>
            <a:ext cx="2872800" cy="6192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803908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dia-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Afbeelding 13">
            <a:extLst>
              <a:ext uri="{FF2B5EF4-FFF2-40B4-BE49-F238E27FC236}">
                <a16:creationId xmlns:a16="http://schemas.microsoft.com/office/drawing/2014/main" id="{96169777-1A93-AC41-BCCC-3B3AD71B90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7270525" y="4524301"/>
            <a:ext cx="1873473" cy="619199"/>
          </a:xfrm>
          <a:prstGeom prst="rect">
            <a:avLst/>
          </a:prstGeom>
        </p:spPr>
      </p:pic>
      <p:sp>
        <p:nvSpPr>
          <p:cNvPr id="16" name="Tijdelijke aanduiding voor afbeelding 15">
            <a:extLst>
              <a:ext uri="{FF2B5EF4-FFF2-40B4-BE49-F238E27FC236}">
                <a16:creationId xmlns:a16="http://schemas.microsoft.com/office/drawing/2014/main" id="{53865B02-C372-3B4F-99F4-DC48043FCE5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572000" y="640800"/>
            <a:ext cx="4572000" cy="3859200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7556CDDB-3142-4B4F-8725-BFCD85DD8B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>
            <a:off x="0" y="639255"/>
            <a:ext cx="4572000" cy="3859200"/>
          </a:xfrm>
          <a:prstGeom prst="rect">
            <a:avLst/>
          </a:prstGeom>
          <a:solidFill>
            <a:srgbClr val="25167A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25167A"/>
              </a:solidFill>
            </a:endParaRPr>
          </a:p>
        </p:txBody>
      </p:sp>
      <p:sp>
        <p:nvSpPr>
          <p:cNvPr id="11" name="Tijdelijke aanduiding voor tekst 6">
            <a:extLst>
              <a:ext uri="{FF2B5EF4-FFF2-40B4-BE49-F238E27FC236}">
                <a16:creationId xmlns:a16="http://schemas.microsoft.com/office/drawing/2014/main" id="{A5FC0E7E-E23C-BC40-B810-FBCAC19629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23850" y="3903870"/>
            <a:ext cx="3997629" cy="305682"/>
          </a:xfrm>
        </p:spPr>
        <p:txBody>
          <a:bodyPr>
            <a:normAutofit/>
          </a:bodyPr>
          <a:lstStyle>
            <a:lvl1pPr marL="0" indent="0">
              <a:buClr>
                <a:schemeClr val="bg1"/>
              </a:buClr>
              <a:buFont typeface="Arial" panose="020B0604020202020204" pitchFamily="34" charset="0"/>
              <a:buNone/>
              <a:defRPr sz="900">
                <a:solidFill>
                  <a:schemeClr val="bg1"/>
                </a:solidFill>
              </a:defRPr>
            </a:lvl1pPr>
            <a:lvl2pPr marL="216000" indent="0">
              <a:buClr>
                <a:schemeClr val="bg1"/>
              </a:buClr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2pPr>
            <a:lvl3pPr marL="432000" indent="0">
              <a:buClr>
                <a:schemeClr val="bg1"/>
              </a:buClr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3pPr>
            <a:lvl4pPr marL="648000" indent="0">
              <a:buClr>
                <a:schemeClr val="bg1"/>
              </a:buClr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4pPr>
            <a:lvl5pPr marL="864000" indent="0">
              <a:buClr>
                <a:schemeClr val="bg1"/>
              </a:buClr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dirty="0"/>
              <a:t>Naam: N. Achternaam</a:t>
            </a:r>
          </a:p>
          <a:p>
            <a:pPr lvl="0"/>
            <a:r>
              <a:rPr lang="nl-NL" dirty="0"/>
              <a:t>Datum: 00-00-0000</a:t>
            </a: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07B6FF56-E482-FB4C-8DE4-16A40C8C20F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23850" y="2103439"/>
            <a:ext cx="3997629" cy="468311"/>
          </a:xfrm>
        </p:spPr>
        <p:txBody>
          <a:bodyPr/>
          <a:lstStyle>
            <a:lvl1pPr marL="0" indent="0">
              <a:buClr>
                <a:schemeClr val="bg1"/>
              </a:buClr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1pPr>
            <a:lvl2pPr marL="216000" indent="0">
              <a:buClr>
                <a:schemeClr val="bg1"/>
              </a:buClr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2pPr>
            <a:lvl3pPr marL="432000" indent="0">
              <a:buClr>
                <a:schemeClr val="bg1"/>
              </a:buClr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3pPr>
            <a:lvl4pPr marL="648000" indent="0">
              <a:buClr>
                <a:schemeClr val="bg1"/>
              </a:buClr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4pPr>
            <a:lvl5pPr marL="864000" indent="0">
              <a:buClr>
                <a:schemeClr val="bg1"/>
              </a:buClr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dirty="0"/>
              <a:t>Klikken om de tekststijl van het model te bewerken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61A5538-FBAA-ED4F-B838-E1FFDA5745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852" y="995081"/>
            <a:ext cx="3997628" cy="110835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stijl te bewerken</a:t>
            </a:r>
          </a:p>
        </p:txBody>
      </p:sp>
      <p:sp>
        <p:nvSpPr>
          <p:cNvPr id="15" name="Tijdelijke aanduiding voor afbeelding 13">
            <a:extLst>
              <a:ext uri="{FF2B5EF4-FFF2-40B4-BE49-F238E27FC236}">
                <a16:creationId xmlns:a16="http://schemas.microsoft.com/office/drawing/2014/main" id="{F30D1054-1FCF-A04B-ACA5-95BCF9CCCC8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71200" y="0"/>
            <a:ext cx="2872800" cy="6192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702718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 -0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39747375-E943-3F4A-A364-C2E9609ED9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6E12549B-A758-2F47-BDFF-31F8D9B10C0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7270525" y="4524301"/>
            <a:ext cx="1873473" cy="619199"/>
          </a:xfrm>
          <a:prstGeom prst="rect">
            <a:avLst/>
          </a:prstGeom>
        </p:spPr>
      </p:pic>
      <p:sp>
        <p:nvSpPr>
          <p:cNvPr id="2" name="Tijdelijke aanduiding voor voettekst 1">
            <a:extLst>
              <a:ext uri="{FF2B5EF4-FFF2-40B4-BE49-F238E27FC236}">
                <a16:creationId xmlns:a16="http://schemas.microsoft.com/office/drawing/2014/main" id="{89984AE3-7D21-634F-BB5D-ACD345F47C34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nl-NL"/>
              <a:t>Titel presentatie</a:t>
            </a:r>
            <a:endParaRPr lang="nl-NL" dirty="0"/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18D17EF6-3624-1E47-8EBA-9CFBC6388BF2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49004725-3891-F142-B776-4F4F06198762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15" name="Tijdelijke aanduiding voor tekst 6">
            <a:extLst>
              <a:ext uri="{FF2B5EF4-FFF2-40B4-BE49-F238E27FC236}">
                <a16:creationId xmlns:a16="http://schemas.microsoft.com/office/drawing/2014/main" id="{9F8AF7CA-6D0E-9549-8B9D-FE69F3BD315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23849" y="2103439"/>
            <a:ext cx="5484283" cy="468312"/>
          </a:xfrm>
        </p:spPr>
        <p:txBody>
          <a:bodyPr/>
          <a:lstStyle>
            <a:lvl1pPr marL="0" indent="0">
              <a:buClr>
                <a:schemeClr val="bg1"/>
              </a:buClr>
              <a:buNone/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dirty="0"/>
              <a:t>Klikken om de tekststijl van het model te bewerken</a:t>
            </a:r>
          </a:p>
        </p:txBody>
      </p:sp>
      <p:sp>
        <p:nvSpPr>
          <p:cNvPr id="14" name="Titel 3">
            <a:extLst>
              <a:ext uri="{FF2B5EF4-FFF2-40B4-BE49-F238E27FC236}">
                <a16:creationId xmlns:a16="http://schemas.microsoft.com/office/drawing/2014/main" id="{03602AD6-01FB-1649-AD9D-FA7C710BF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849" y="995081"/>
            <a:ext cx="5484283" cy="110835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stijl te bewerken</a:t>
            </a:r>
          </a:p>
        </p:txBody>
      </p:sp>
      <p:sp>
        <p:nvSpPr>
          <p:cNvPr id="11" name="Tijdelijke aanduiding voor afbeelding 13">
            <a:extLst>
              <a:ext uri="{FF2B5EF4-FFF2-40B4-BE49-F238E27FC236}">
                <a16:creationId xmlns:a16="http://schemas.microsoft.com/office/drawing/2014/main" id="{181D4972-5E25-8F4D-A13D-4F9DD99B7AD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271200" y="0"/>
            <a:ext cx="2872800" cy="6192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nl-NL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-0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39747375-E943-3F4A-A364-C2E9609ED9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86D39C4F-49EF-AD41-B4B5-4F6492E7BB6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7270525" y="4524301"/>
            <a:ext cx="1873473" cy="619199"/>
          </a:xfrm>
          <a:prstGeom prst="rect">
            <a:avLst/>
          </a:prstGeom>
        </p:spPr>
      </p:pic>
      <p:sp>
        <p:nvSpPr>
          <p:cNvPr id="2" name="Tijdelijke aanduiding voor voettekst 1">
            <a:extLst>
              <a:ext uri="{FF2B5EF4-FFF2-40B4-BE49-F238E27FC236}">
                <a16:creationId xmlns:a16="http://schemas.microsoft.com/office/drawing/2014/main" id="{89984AE3-7D21-634F-BB5D-ACD345F47C34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nl-NL"/>
              <a:t>Titel presentatie</a:t>
            </a:r>
            <a:endParaRPr lang="nl-NL" dirty="0"/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18D17EF6-3624-1E47-8EBA-9CFBC6388BF2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49004725-3891-F142-B776-4F4F06198762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15" name="Tijdelijke aanduiding voor tekst 6">
            <a:extLst>
              <a:ext uri="{FF2B5EF4-FFF2-40B4-BE49-F238E27FC236}">
                <a16:creationId xmlns:a16="http://schemas.microsoft.com/office/drawing/2014/main" id="{9F8AF7CA-6D0E-9549-8B9D-FE69F3BD315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23849" y="2103439"/>
            <a:ext cx="5484283" cy="468312"/>
          </a:xfrm>
        </p:spPr>
        <p:txBody>
          <a:bodyPr/>
          <a:lstStyle>
            <a:lvl1pPr marL="0" indent="0">
              <a:buClr>
                <a:schemeClr val="bg1"/>
              </a:buClr>
              <a:buNone/>
              <a:defRPr>
                <a:solidFill>
                  <a:srgbClr val="25167A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dirty="0"/>
              <a:t>Klikken om de tekststijl van het model te bewerken</a:t>
            </a:r>
          </a:p>
        </p:txBody>
      </p:sp>
      <p:sp>
        <p:nvSpPr>
          <p:cNvPr id="14" name="Titel 3">
            <a:extLst>
              <a:ext uri="{FF2B5EF4-FFF2-40B4-BE49-F238E27FC236}">
                <a16:creationId xmlns:a16="http://schemas.microsoft.com/office/drawing/2014/main" id="{03602AD6-01FB-1649-AD9D-FA7C710BF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849" y="995081"/>
            <a:ext cx="5484283" cy="1108357"/>
          </a:xfrm>
        </p:spPr>
        <p:txBody>
          <a:bodyPr/>
          <a:lstStyle>
            <a:lvl1pPr>
              <a:defRPr>
                <a:solidFill>
                  <a:srgbClr val="25167A"/>
                </a:solidFill>
              </a:defRPr>
            </a:lvl1pPr>
          </a:lstStyle>
          <a:p>
            <a:r>
              <a:rPr lang="nl-NL" dirty="0"/>
              <a:t>Klik om stijl te bewerken</a:t>
            </a:r>
          </a:p>
        </p:txBody>
      </p:sp>
      <p:sp>
        <p:nvSpPr>
          <p:cNvPr id="10" name="Tijdelijke aanduiding voor afbeelding 13">
            <a:extLst>
              <a:ext uri="{FF2B5EF4-FFF2-40B4-BE49-F238E27FC236}">
                <a16:creationId xmlns:a16="http://schemas.microsoft.com/office/drawing/2014/main" id="{9F18F6B8-85D2-7C4E-91B4-669A3A92F2D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271200" y="0"/>
            <a:ext cx="2872800" cy="6192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94611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>
            <a:extLst>
              <a:ext uri="{FF2B5EF4-FFF2-40B4-BE49-F238E27FC236}">
                <a16:creationId xmlns:a16="http://schemas.microsoft.com/office/drawing/2014/main" id="{42F49DF6-EF89-9242-96AF-13E2B93C58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CC4838CF-D7BB-FD4B-AA3B-F164D4A1DAB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7270525" y="4524301"/>
            <a:ext cx="1873473" cy="619199"/>
          </a:xfrm>
          <a:prstGeom prst="rect">
            <a:avLst/>
          </a:prstGeom>
        </p:spPr>
      </p:pic>
      <p:sp>
        <p:nvSpPr>
          <p:cNvPr id="2" name="Tijdelijke aanduiding voor voettekst 1">
            <a:extLst>
              <a:ext uri="{FF2B5EF4-FFF2-40B4-BE49-F238E27FC236}">
                <a16:creationId xmlns:a16="http://schemas.microsoft.com/office/drawing/2014/main" id="{6492356F-B0BD-C441-ACCC-2B36166F77BB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nl-NL"/>
              <a:t>Titel presentatie</a:t>
            </a:r>
            <a:endParaRPr lang="nl-NL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036E3A49-4F16-3D48-BCBD-BE73340D12B0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9004725-3891-F142-B776-4F4F06198762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E5CC833F-AF5D-BE4A-BBF9-4A5C0DC4AC3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3850" y="2103438"/>
            <a:ext cx="7978775" cy="24130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0D4A260E-A58B-9E41-A402-C97E883472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850" y="995081"/>
            <a:ext cx="7984772" cy="1108357"/>
          </a:xfrm>
        </p:spPr>
        <p:txBody>
          <a:bodyPr/>
          <a:lstStyle/>
          <a:p>
            <a:r>
              <a:rPr lang="nl-NL" dirty="0"/>
              <a:t>Klik om stijl te bewerken</a:t>
            </a:r>
          </a:p>
        </p:txBody>
      </p:sp>
      <p:sp>
        <p:nvSpPr>
          <p:cNvPr id="11" name="Tijdelijke aanduiding voor afbeelding 13">
            <a:extLst>
              <a:ext uri="{FF2B5EF4-FFF2-40B4-BE49-F238E27FC236}">
                <a16:creationId xmlns:a16="http://schemas.microsoft.com/office/drawing/2014/main" id="{8B155A77-9972-F745-93CB-75D872DC3C9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71200" y="0"/>
            <a:ext cx="2872800" cy="6192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nl-N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>
            <a:extLst>
              <a:ext uri="{FF2B5EF4-FFF2-40B4-BE49-F238E27FC236}">
                <a16:creationId xmlns:a16="http://schemas.microsoft.com/office/drawing/2014/main" id="{1C75A9D6-2C46-B646-BDC2-89688A800F3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7270525" y="4524301"/>
            <a:ext cx="1873473" cy="619199"/>
          </a:xfrm>
          <a:prstGeom prst="rect">
            <a:avLst/>
          </a:prstGeom>
        </p:spPr>
      </p:pic>
      <p:sp>
        <p:nvSpPr>
          <p:cNvPr id="2" name="Tijdelijke aanduiding voor voettekst 1">
            <a:extLst>
              <a:ext uri="{FF2B5EF4-FFF2-40B4-BE49-F238E27FC236}">
                <a16:creationId xmlns:a16="http://schemas.microsoft.com/office/drawing/2014/main" id="{95A2BDAB-AAC0-F642-B6E9-4CB0E962A79D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nl-NL"/>
              <a:t>Titel presentatie</a:t>
            </a:r>
            <a:endParaRPr lang="nl-NL" dirty="0"/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C4FA802C-F3CD-5D4D-B3F2-4A13C4F220E5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9004725-3891-F142-B776-4F4F06198762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743BBFB1-6BF4-354F-BF3B-825E6A2DF943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0D4A260E-A58B-9E41-A402-C97E883472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850" y="995081"/>
            <a:ext cx="8496300" cy="1108357"/>
          </a:xfrm>
        </p:spPr>
        <p:txBody>
          <a:bodyPr/>
          <a:lstStyle/>
          <a:p>
            <a:r>
              <a:rPr lang="nl-NL" dirty="0"/>
              <a:t>Klik om stijl te bewerken</a:t>
            </a:r>
          </a:p>
        </p:txBody>
      </p:sp>
      <p:sp>
        <p:nvSpPr>
          <p:cNvPr id="8" name="Tijdelijke aanduiding voor afbeelding 13">
            <a:extLst>
              <a:ext uri="{FF2B5EF4-FFF2-40B4-BE49-F238E27FC236}">
                <a16:creationId xmlns:a16="http://schemas.microsoft.com/office/drawing/2014/main" id="{307DA5A1-79E6-BD4C-BEAD-F98EBB0D175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71200" y="0"/>
            <a:ext cx="2872800" cy="6192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245665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wee kolommen teks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>
            <a:extLst>
              <a:ext uri="{FF2B5EF4-FFF2-40B4-BE49-F238E27FC236}">
                <a16:creationId xmlns:a16="http://schemas.microsoft.com/office/drawing/2014/main" id="{AFFB0894-0333-5B42-BDFC-17A0DF0561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0406B399-95BD-4446-9220-3C9F8E51493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7270525" y="4524301"/>
            <a:ext cx="1873473" cy="619199"/>
          </a:xfrm>
          <a:prstGeom prst="rect">
            <a:avLst/>
          </a:prstGeom>
        </p:spPr>
      </p:pic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1C48642-667B-FA4F-88D6-7753205E7ED0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pPr>
              <a:defRPr/>
            </a:pPr>
            <a:r>
              <a:rPr lang="nl-NL"/>
              <a:t>Titel presentatie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fld id="{91727753-D472-D54D-89CA-B792B41E5512}" type="slidenum">
              <a:rPr lang="nl-NL"/>
              <a:pPr/>
              <a:t>‹nr.›</a:t>
            </a:fld>
            <a:endParaRPr lang="nl-NL"/>
          </a:p>
        </p:txBody>
      </p:sp>
      <p:sp>
        <p:nvSpPr>
          <p:cNvPr id="13" name="Tijdelijke aanduiding voor tekst 10">
            <a:extLst>
              <a:ext uri="{FF2B5EF4-FFF2-40B4-BE49-F238E27FC236}">
                <a16:creationId xmlns:a16="http://schemas.microsoft.com/office/drawing/2014/main" id="{5BF6970D-BDB0-4143-B921-6712EDEF961F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755995" y="2103438"/>
            <a:ext cx="3552627" cy="2413000"/>
          </a:xfrm>
        </p:spPr>
        <p:txBody>
          <a:bodyPr/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id="{46D8E25C-F890-3949-807A-7D2F4B353F1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323850" y="2103438"/>
            <a:ext cx="4069730" cy="2413000"/>
          </a:xfrm>
        </p:spPr>
        <p:txBody>
          <a:bodyPr/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91D74C8B-8297-FA47-B027-9DC7D674BB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850" y="995081"/>
            <a:ext cx="7984772" cy="1108357"/>
          </a:xfrm>
        </p:spPr>
        <p:txBody>
          <a:bodyPr/>
          <a:lstStyle/>
          <a:p>
            <a:r>
              <a:rPr lang="nl-NL" dirty="0"/>
              <a:t>Klik om stijl te bewerken</a:t>
            </a:r>
          </a:p>
        </p:txBody>
      </p:sp>
      <p:sp>
        <p:nvSpPr>
          <p:cNvPr id="12" name="Tijdelijke aanduiding voor afbeelding 13">
            <a:extLst>
              <a:ext uri="{FF2B5EF4-FFF2-40B4-BE49-F238E27FC236}">
                <a16:creationId xmlns:a16="http://schemas.microsoft.com/office/drawing/2014/main" id="{DBE52C8C-0DAF-9C42-BEBA-C271DCC1768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71200" y="0"/>
            <a:ext cx="2872800" cy="6192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nl-NL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wee objecte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>
            <a:extLst>
              <a:ext uri="{FF2B5EF4-FFF2-40B4-BE49-F238E27FC236}">
                <a16:creationId xmlns:a16="http://schemas.microsoft.com/office/drawing/2014/main" id="{D18B712C-1B44-144C-BD2A-D06C2A29101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7270525" y="4524301"/>
            <a:ext cx="1873473" cy="619199"/>
          </a:xfrm>
          <a:prstGeom prst="rect">
            <a:avLst/>
          </a:prstGeom>
        </p:spPr>
      </p:pic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1C48642-667B-FA4F-88D6-7753205E7ED0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pPr>
              <a:defRPr/>
            </a:pPr>
            <a:r>
              <a:rPr lang="nl-NL"/>
              <a:t>Titel presentatie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fld id="{91727753-D472-D54D-89CA-B792B41E5512}" type="slidenum">
              <a:rPr lang="nl-NL"/>
              <a:pPr/>
              <a:t>‹nr.›</a:t>
            </a:fld>
            <a:endParaRPr lang="nl-NL"/>
          </a:p>
        </p:txBody>
      </p:sp>
      <p:sp>
        <p:nvSpPr>
          <p:cNvPr id="18" name="Tijdelijke aanduiding voor inhoud 7">
            <a:extLst>
              <a:ext uri="{FF2B5EF4-FFF2-40B4-BE49-F238E27FC236}">
                <a16:creationId xmlns:a16="http://schemas.microsoft.com/office/drawing/2014/main" id="{62B91163-97E5-7C4E-8B1C-CB52D1A5383B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4751387" y="2103438"/>
            <a:ext cx="3557235" cy="2413000"/>
          </a:xfrm>
        </p:spPr>
        <p:txBody>
          <a:bodyPr/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8" name="Tijdelijke aanduiding voor inhoud 7">
            <a:extLst>
              <a:ext uri="{FF2B5EF4-FFF2-40B4-BE49-F238E27FC236}">
                <a16:creationId xmlns:a16="http://schemas.microsoft.com/office/drawing/2014/main" id="{AF53FE7A-E478-E746-9FA5-8780793E6A4D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323850" y="2103438"/>
            <a:ext cx="4068763" cy="2413000"/>
          </a:xfrm>
        </p:spPr>
        <p:txBody>
          <a:bodyPr/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91D74C8B-8297-FA47-B027-9DC7D674BB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850" y="995081"/>
            <a:ext cx="7984772" cy="1108357"/>
          </a:xfrm>
        </p:spPr>
        <p:txBody>
          <a:bodyPr/>
          <a:lstStyle/>
          <a:p>
            <a:r>
              <a:rPr lang="nl-NL" dirty="0"/>
              <a:t>Klik om stijl te bewerken</a:t>
            </a:r>
          </a:p>
        </p:txBody>
      </p:sp>
      <p:sp>
        <p:nvSpPr>
          <p:cNvPr id="9" name="Tijdelijke aanduiding voor afbeelding 13">
            <a:extLst>
              <a:ext uri="{FF2B5EF4-FFF2-40B4-BE49-F238E27FC236}">
                <a16:creationId xmlns:a16="http://schemas.microsoft.com/office/drawing/2014/main" id="{18460B60-193D-4F4D-98D9-997B0D52215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71200" y="0"/>
            <a:ext cx="2872800" cy="6192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37943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57922" y="4676319"/>
            <a:ext cx="3914078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75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nl-NL" dirty="0"/>
              <a:t>Titel presentatie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331275" y="4676319"/>
            <a:ext cx="360101" cy="273844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750">
                <a:solidFill>
                  <a:schemeClr val="tx1"/>
                </a:solidFill>
                <a:ea typeface="Arial" charset="0"/>
                <a:cs typeface="Arial" charset="0"/>
              </a:defRPr>
            </a:lvl1pPr>
          </a:lstStyle>
          <a:p>
            <a:fld id="{49004725-3891-F142-B776-4F4F06198762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11" name="Tijdelijke aanduiding voor titel 10">
            <a:extLst>
              <a:ext uri="{FF2B5EF4-FFF2-40B4-BE49-F238E27FC236}">
                <a16:creationId xmlns:a16="http://schemas.microsoft.com/office/drawing/2014/main" id="{D300BD3F-6B8F-0E4D-9838-108DA9EB64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850" y="995081"/>
            <a:ext cx="8496300" cy="1108357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nl-NL" dirty="0"/>
              <a:t>Klik om stijl te bewerken</a:t>
            </a:r>
          </a:p>
        </p:txBody>
      </p:sp>
      <p:sp>
        <p:nvSpPr>
          <p:cNvPr id="13" name="Tijdelijke aanduiding voor tekst 12">
            <a:extLst>
              <a:ext uri="{FF2B5EF4-FFF2-40B4-BE49-F238E27FC236}">
                <a16:creationId xmlns:a16="http://schemas.microsoft.com/office/drawing/2014/main" id="{0DBB5C1A-0EAA-1D4B-8889-5910D88917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23850" y="2103438"/>
            <a:ext cx="8496300" cy="241300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75" r:id="rId2"/>
    <p:sldLayoutId id="2147483674" r:id="rId3"/>
    <p:sldLayoutId id="2147483663" r:id="rId4"/>
    <p:sldLayoutId id="2147483676" r:id="rId5"/>
    <p:sldLayoutId id="2147483659" r:id="rId6"/>
    <p:sldLayoutId id="2147483670" r:id="rId7"/>
    <p:sldLayoutId id="2147483660" r:id="rId8"/>
    <p:sldLayoutId id="2147483671" r:id="rId9"/>
    <p:sldLayoutId id="2147483667" r:id="rId10"/>
    <p:sldLayoutId id="2147483668" r:id="rId11"/>
    <p:sldLayoutId id="2147483661" r:id="rId12"/>
    <p:sldLayoutId id="2147483673" r:id="rId13"/>
    <p:sldLayoutId id="2147483677" r:id="rId14"/>
  </p:sldLayoutIdLst>
  <p:hf hdr="0" dt="0"/>
  <p:txStyles>
    <p:titleStyle>
      <a:lvl1pPr algn="l" defTabSz="342900" rtl="0" eaLnBrk="1" fontAlgn="base" hangingPunct="1">
        <a:spcBef>
          <a:spcPct val="0"/>
        </a:spcBef>
        <a:spcAft>
          <a:spcPct val="0"/>
        </a:spcAft>
        <a:defRPr sz="3400" b="1" i="0" kern="1200" cap="none">
          <a:solidFill>
            <a:srgbClr val="25167A"/>
          </a:solidFill>
          <a:latin typeface="Arial" panose="020B0604020202020204" pitchFamily="34" charset="0"/>
          <a:ea typeface="ＭＳ Ｐゴシック" charset="-128"/>
          <a:cs typeface="Arial" panose="020B0604020202020204" pitchFamily="34" charset="0"/>
        </a:defRPr>
      </a:lvl1pPr>
      <a:lvl2pPr algn="l" defTabSz="342900" rtl="0" eaLnBrk="1" fontAlgn="base" hangingPunct="1">
        <a:spcBef>
          <a:spcPct val="0"/>
        </a:spcBef>
        <a:spcAft>
          <a:spcPct val="0"/>
        </a:spcAft>
        <a:defRPr sz="2400">
          <a:solidFill>
            <a:srgbClr val="25167A"/>
          </a:solidFill>
          <a:latin typeface="Arial" charset="0"/>
          <a:ea typeface="ＭＳ Ｐゴシック" charset="-128"/>
        </a:defRPr>
      </a:lvl2pPr>
      <a:lvl3pPr algn="l" defTabSz="342900" rtl="0" eaLnBrk="1" fontAlgn="base" hangingPunct="1">
        <a:spcBef>
          <a:spcPct val="0"/>
        </a:spcBef>
        <a:spcAft>
          <a:spcPct val="0"/>
        </a:spcAft>
        <a:defRPr sz="2400">
          <a:solidFill>
            <a:srgbClr val="25167A"/>
          </a:solidFill>
          <a:latin typeface="Arial" charset="0"/>
          <a:ea typeface="ＭＳ Ｐゴシック" charset="-128"/>
        </a:defRPr>
      </a:lvl3pPr>
      <a:lvl4pPr algn="l" defTabSz="342900" rtl="0" eaLnBrk="1" fontAlgn="base" hangingPunct="1">
        <a:spcBef>
          <a:spcPct val="0"/>
        </a:spcBef>
        <a:spcAft>
          <a:spcPct val="0"/>
        </a:spcAft>
        <a:defRPr sz="2400">
          <a:solidFill>
            <a:srgbClr val="25167A"/>
          </a:solidFill>
          <a:latin typeface="Arial" charset="0"/>
          <a:ea typeface="ＭＳ Ｐゴシック" charset="-128"/>
        </a:defRPr>
      </a:lvl4pPr>
      <a:lvl5pPr algn="l" defTabSz="342900" rtl="0" eaLnBrk="1" fontAlgn="base" hangingPunct="1">
        <a:spcBef>
          <a:spcPct val="0"/>
        </a:spcBef>
        <a:spcAft>
          <a:spcPct val="0"/>
        </a:spcAft>
        <a:defRPr sz="2400">
          <a:solidFill>
            <a:srgbClr val="25167A"/>
          </a:solidFill>
          <a:latin typeface="Arial" charset="0"/>
          <a:ea typeface="ＭＳ Ｐゴシック" charset="-128"/>
        </a:defRPr>
      </a:lvl5pPr>
      <a:lvl6pPr marL="342900" algn="l" defTabSz="342900" rtl="0" eaLnBrk="1" fontAlgn="base" hangingPunct="1">
        <a:spcBef>
          <a:spcPct val="0"/>
        </a:spcBef>
        <a:spcAft>
          <a:spcPct val="0"/>
        </a:spcAft>
        <a:defRPr sz="2400">
          <a:solidFill>
            <a:srgbClr val="25167A"/>
          </a:solidFill>
          <a:latin typeface="Arial" charset="0"/>
          <a:ea typeface="ＭＳ Ｐゴシック" charset="-128"/>
        </a:defRPr>
      </a:lvl6pPr>
      <a:lvl7pPr marL="685800" algn="l" defTabSz="342900" rtl="0" eaLnBrk="1" fontAlgn="base" hangingPunct="1">
        <a:spcBef>
          <a:spcPct val="0"/>
        </a:spcBef>
        <a:spcAft>
          <a:spcPct val="0"/>
        </a:spcAft>
        <a:defRPr sz="2400">
          <a:solidFill>
            <a:srgbClr val="25167A"/>
          </a:solidFill>
          <a:latin typeface="Arial" charset="0"/>
          <a:ea typeface="ＭＳ Ｐゴシック" charset="-128"/>
        </a:defRPr>
      </a:lvl7pPr>
      <a:lvl8pPr marL="1028700" algn="l" defTabSz="342900" rtl="0" eaLnBrk="1" fontAlgn="base" hangingPunct="1">
        <a:spcBef>
          <a:spcPct val="0"/>
        </a:spcBef>
        <a:spcAft>
          <a:spcPct val="0"/>
        </a:spcAft>
        <a:defRPr sz="2400">
          <a:solidFill>
            <a:srgbClr val="25167A"/>
          </a:solidFill>
          <a:latin typeface="Arial" charset="0"/>
          <a:ea typeface="ＭＳ Ｐゴシック" charset="-128"/>
        </a:defRPr>
      </a:lvl8pPr>
      <a:lvl9pPr marL="1371600" algn="l" defTabSz="342900" rtl="0" eaLnBrk="1" fontAlgn="base" hangingPunct="1">
        <a:spcBef>
          <a:spcPct val="0"/>
        </a:spcBef>
        <a:spcAft>
          <a:spcPct val="0"/>
        </a:spcAft>
        <a:defRPr sz="2400">
          <a:solidFill>
            <a:srgbClr val="25167A"/>
          </a:solidFill>
          <a:latin typeface="Arial" charset="0"/>
          <a:ea typeface="ＭＳ Ｐゴシック" charset="-128"/>
        </a:defRPr>
      </a:lvl9pPr>
    </p:titleStyle>
    <p:bodyStyle>
      <a:lvl1pPr marL="216000" indent="-216000" algn="l" defTabSz="342900" rtl="0" eaLnBrk="1" fontAlgn="base" hangingPunct="1">
        <a:lnSpc>
          <a:spcPct val="114000"/>
        </a:lnSpc>
        <a:spcBef>
          <a:spcPts val="0"/>
        </a:spcBef>
        <a:spcAft>
          <a:spcPct val="0"/>
        </a:spcAft>
        <a:buClr>
          <a:srgbClr val="25167A"/>
        </a:buClr>
        <a:buSzPct val="140000"/>
        <a:buFont typeface="Arial" panose="020B0604020202020204" pitchFamily="34" charset="0"/>
        <a:buChar char="•"/>
        <a:defRPr sz="1200" kern="1200" baseline="0">
          <a:solidFill>
            <a:srgbClr val="25167A"/>
          </a:solidFill>
          <a:latin typeface="Arial"/>
          <a:ea typeface="ＭＳ Ｐゴシック" charset="-128"/>
          <a:cs typeface="Arial"/>
        </a:defRPr>
      </a:lvl1pPr>
      <a:lvl2pPr marL="432000" indent="-216000" algn="l" defTabSz="342900" rtl="0" eaLnBrk="1" fontAlgn="base" hangingPunct="1">
        <a:lnSpc>
          <a:spcPct val="114000"/>
        </a:lnSpc>
        <a:spcBef>
          <a:spcPts val="0"/>
        </a:spcBef>
        <a:spcAft>
          <a:spcPct val="0"/>
        </a:spcAft>
        <a:buClr>
          <a:srgbClr val="25167A"/>
        </a:buClr>
        <a:buSzPct val="140000"/>
        <a:buFont typeface="Arial" panose="020B0604020202020204" pitchFamily="34" charset="0"/>
        <a:buChar char="•"/>
        <a:defRPr sz="1200" kern="1200">
          <a:solidFill>
            <a:srgbClr val="25167A"/>
          </a:solidFill>
          <a:latin typeface="Arial"/>
          <a:ea typeface="ＭＳ Ｐゴシック" charset="-128"/>
          <a:cs typeface="Arial"/>
        </a:defRPr>
      </a:lvl2pPr>
      <a:lvl3pPr marL="648000" indent="-216000" algn="l" defTabSz="342900" rtl="0" eaLnBrk="1" fontAlgn="base" hangingPunct="1">
        <a:lnSpc>
          <a:spcPct val="114000"/>
        </a:lnSpc>
        <a:spcBef>
          <a:spcPts val="0"/>
        </a:spcBef>
        <a:spcAft>
          <a:spcPct val="0"/>
        </a:spcAft>
        <a:buClr>
          <a:srgbClr val="25167A"/>
        </a:buClr>
        <a:buSzPct val="140000"/>
        <a:buFont typeface="Arial" panose="020B0604020202020204" pitchFamily="34" charset="0"/>
        <a:buChar char="•"/>
        <a:defRPr sz="1200" kern="1200">
          <a:solidFill>
            <a:srgbClr val="25167A"/>
          </a:solidFill>
          <a:latin typeface="Arial"/>
          <a:ea typeface="ＭＳ Ｐゴシック" charset="-128"/>
          <a:cs typeface="Arial"/>
        </a:defRPr>
      </a:lvl3pPr>
      <a:lvl4pPr marL="864000" indent="-216000" algn="l" defTabSz="342900" rtl="0" eaLnBrk="1" fontAlgn="base" hangingPunct="1">
        <a:lnSpc>
          <a:spcPct val="114000"/>
        </a:lnSpc>
        <a:spcBef>
          <a:spcPts val="0"/>
        </a:spcBef>
        <a:spcAft>
          <a:spcPct val="0"/>
        </a:spcAft>
        <a:buClr>
          <a:srgbClr val="25167A"/>
        </a:buClr>
        <a:buSzPct val="140000"/>
        <a:buFont typeface="Arial" panose="020B0604020202020204" pitchFamily="34" charset="0"/>
        <a:buChar char="•"/>
        <a:defRPr sz="1200" kern="1200">
          <a:solidFill>
            <a:srgbClr val="25167A"/>
          </a:solidFill>
          <a:latin typeface="Arial"/>
          <a:ea typeface="ＭＳ Ｐゴシック" charset="-128"/>
          <a:cs typeface="Arial"/>
        </a:defRPr>
      </a:lvl4pPr>
      <a:lvl5pPr marL="1080000" indent="-216000" algn="l" defTabSz="342900" rtl="0" eaLnBrk="1" fontAlgn="base" hangingPunct="1">
        <a:lnSpc>
          <a:spcPct val="114000"/>
        </a:lnSpc>
        <a:spcBef>
          <a:spcPts val="0"/>
        </a:spcBef>
        <a:spcAft>
          <a:spcPct val="0"/>
        </a:spcAft>
        <a:buClr>
          <a:srgbClr val="25167A"/>
        </a:buClr>
        <a:buSzPct val="140000"/>
        <a:buFont typeface="Arial" panose="020B0604020202020204" pitchFamily="34" charset="0"/>
        <a:buChar char="•"/>
        <a:defRPr sz="1200" kern="1200">
          <a:solidFill>
            <a:srgbClr val="25167A"/>
          </a:solidFill>
          <a:latin typeface="Arial"/>
          <a:ea typeface="ＭＳ Ｐゴシック" charset="-128"/>
          <a:cs typeface="Arial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pos="204" userDrawn="1">
          <p15:clr>
            <a:srgbClr val="F26B43"/>
          </p15:clr>
        </p15:guide>
        <p15:guide id="4" pos="5556" userDrawn="1">
          <p15:clr>
            <a:srgbClr val="F26B43"/>
          </p15:clr>
        </p15:guide>
        <p15:guide id="5" orient="horz" pos="395" userDrawn="1">
          <p15:clr>
            <a:srgbClr val="F26B43"/>
          </p15:clr>
        </p15:guide>
        <p15:guide id="6" orient="horz" pos="2845" userDrawn="1">
          <p15:clr>
            <a:srgbClr val="F26B43"/>
          </p15:clr>
        </p15:guide>
        <p15:guide id="7" orient="horz" pos="690" userDrawn="1">
          <p15:clr>
            <a:srgbClr val="F26B43"/>
          </p15:clr>
        </p15:guide>
        <p15:guide id="8" orient="horz" pos="132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2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EE9232C7-7954-7240-915A-02CC307CC6E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/>
              <a:t>Onderzoeksproject Van Goeden Huize</a:t>
            </a:r>
            <a:endParaRPr lang="nl-NL" dirty="0"/>
          </a:p>
          <a:p>
            <a:r>
              <a:rPr lang="nl-NL"/>
              <a:t>19 mei 2022</a:t>
            </a:r>
            <a:endParaRPr lang="nl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5409173-90F8-084F-9DD0-DCFEF01B6E7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nl-NL" sz="1600" i="1"/>
              <a:t>Concept scan voor zelfbeoordeling</a:t>
            </a:r>
            <a:endParaRPr lang="nl-NL" sz="1600" i="1" dirty="0"/>
          </a:p>
          <a:p>
            <a:endParaRPr lang="nl-NL" sz="1600" i="1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70D7D31-21F7-514A-9A8A-AA9ABA3D4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Positionering-scan</a:t>
            </a:r>
            <a:br>
              <a:rPr lang="nl-NL"/>
            </a:br>
            <a:r>
              <a:rPr lang="nl-NL"/>
              <a:t>Van Goeden Huize</a:t>
            </a:r>
            <a:endParaRPr lang="nl-NL" dirty="0"/>
          </a:p>
        </p:txBody>
      </p:sp>
      <p:pic>
        <p:nvPicPr>
          <p:cNvPr id="7" name="Tijdelijke aanduiding voor afbeelding 6" descr="Logo Hogeschool van Amsterdam">
            <a:extLst>
              <a:ext uri="{FF2B5EF4-FFF2-40B4-BE49-F238E27FC236}">
                <a16:creationId xmlns:a16="http://schemas.microsoft.com/office/drawing/2014/main" id="{2F5B4A59-8E8E-7A47-A16C-88AF09091D08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2"/>
          <a:srcRect l="176" r="176"/>
          <a:stretch/>
        </p:blipFill>
        <p:spPr/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2C7FEBBF-7FEC-4AD0-8EF8-D8CE837A44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8806" y="3207239"/>
            <a:ext cx="5803895" cy="1560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28689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2AE0567-D678-5744-A1F8-B1D1245B164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82842" y="2873480"/>
            <a:ext cx="5096184" cy="676632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nl-NL" sz="2000"/>
              <a:t>Vragen, tips of opmerkingen? </a:t>
            </a:r>
          </a:p>
          <a:p>
            <a:pPr>
              <a:lnSpc>
                <a:spcPct val="100000"/>
              </a:lnSpc>
            </a:pPr>
            <a:r>
              <a:rPr lang="nl-NL" sz="2000"/>
              <a:t>Mail met m.smit2@hva.nl</a:t>
            </a:r>
            <a:endParaRPr lang="nl-NL" sz="2000" dirty="0"/>
          </a:p>
          <a:p>
            <a:pPr>
              <a:lnSpc>
                <a:spcPct val="100000"/>
              </a:lnSpc>
            </a:pPr>
            <a:endParaRPr lang="nl-NL" sz="2000" dirty="0"/>
          </a:p>
        </p:txBody>
      </p:sp>
      <p:sp>
        <p:nvSpPr>
          <p:cNvPr id="7" name="Titel 7">
            <a:extLst>
              <a:ext uri="{FF2B5EF4-FFF2-40B4-BE49-F238E27FC236}">
                <a16:creationId xmlns:a16="http://schemas.microsoft.com/office/drawing/2014/main" id="{DA2DF3A5-CC03-D544-9564-356F98D46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849" y="995081"/>
            <a:ext cx="4632867" cy="1108357"/>
          </a:xfrm>
        </p:spPr>
        <p:txBody>
          <a:bodyPr/>
          <a:lstStyle/>
          <a:p>
            <a:r>
              <a:rPr lang="nl-NL"/>
              <a:t>Dank voor uw aandacht</a:t>
            </a:r>
            <a:endParaRPr lang="nl-NL" dirty="0"/>
          </a:p>
        </p:txBody>
      </p:sp>
      <p:pic>
        <p:nvPicPr>
          <p:cNvPr id="6" name="Tijdelijke aanduiding voor afbeelding 5" descr="Logo Hogeschool van Amsterdam">
            <a:extLst>
              <a:ext uri="{FF2B5EF4-FFF2-40B4-BE49-F238E27FC236}">
                <a16:creationId xmlns:a16="http://schemas.microsoft.com/office/drawing/2014/main" id="{C2EF77DF-710B-9141-9958-F0CCE39E9143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/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485995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7D54B508-92B3-495E-86D8-2E4960264A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AW"/>
              <a:t>Agenda voor vandaag</a:t>
            </a:r>
            <a:endParaRPr lang="nl-NL"/>
          </a:p>
        </p:txBody>
      </p:sp>
      <p:sp>
        <p:nvSpPr>
          <p:cNvPr id="9" name="Tijdelijke aanduiding voor inhoud 7">
            <a:extLst>
              <a:ext uri="{FF2B5EF4-FFF2-40B4-BE49-F238E27FC236}">
                <a16:creationId xmlns:a16="http://schemas.microsoft.com/office/drawing/2014/main" id="{F5ED7D27-CC36-49E8-AD63-5308E207F834}"/>
              </a:ext>
            </a:extLst>
          </p:cNvPr>
          <p:cNvSpPr txBox="1">
            <a:spLocks/>
          </p:cNvSpPr>
          <p:nvPr/>
        </p:nvSpPr>
        <p:spPr>
          <a:xfrm>
            <a:off x="331275" y="1833563"/>
            <a:ext cx="7271519" cy="2782682"/>
          </a:xfrm>
          <a:prstGeom prst="rect">
            <a:avLst/>
          </a:prstGeom>
        </p:spPr>
        <p:txBody>
          <a:bodyPr>
            <a:noAutofit/>
          </a:bodyPr>
          <a:lstStyle>
            <a:lvl1pPr marL="216000" indent="-216000" algn="l" defTabSz="342900" rtl="0" eaLnBrk="1" fontAlgn="base" hangingPunct="1">
              <a:lnSpc>
                <a:spcPct val="114000"/>
              </a:lnSpc>
              <a:spcBef>
                <a:spcPts val="0"/>
              </a:spcBef>
              <a:spcAft>
                <a:spcPct val="0"/>
              </a:spcAft>
              <a:buClr>
                <a:srgbClr val="25167A"/>
              </a:buClr>
              <a:buSzPct val="140000"/>
              <a:buFont typeface="Arial" panose="020B0604020202020204" pitchFamily="34" charset="0"/>
              <a:buChar char="•"/>
              <a:defRPr sz="1200" kern="1200" baseline="0">
                <a:solidFill>
                  <a:srgbClr val="25167A"/>
                </a:solidFill>
                <a:latin typeface="Arial"/>
                <a:ea typeface="ＭＳ Ｐゴシック" charset="-128"/>
                <a:cs typeface="Arial"/>
              </a:defRPr>
            </a:lvl1pPr>
            <a:lvl2pPr marL="432000" indent="-216000" algn="l" defTabSz="342900" rtl="0" eaLnBrk="1" fontAlgn="base" hangingPunct="1">
              <a:lnSpc>
                <a:spcPct val="114000"/>
              </a:lnSpc>
              <a:spcBef>
                <a:spcPts val="0"/>
              </a:spcBef>
              <a:spcAft>
                <a:spcPct val="0"/>
              </a:spcAft>
              <a:buClr>
                <a:srgbClr val="25167A"/>
              </a:buClr>
              <a:buSzPct val="140000"/>
              <a:buFont typeface="Arial" panose="020B0604020202020204" pitchFamily="34" charset="0"/>
              <a:buChar char="•"/>
              <a:defRPr sz="1200" kern="1200">
                <a:solidFill>
                  <a:srgbClr val="25167A"/>
                </a:solidFill>
                <a:latin typeface="Arial"/>
                <a:ea typeface="ＭＳ Ｐゴシック" charset="-128"/>
                <a:cs typeface="Arial"/>
              </a:defRPr>
            </a:lvl2pPr>
            <a:lvl3pPr marL="648000" indent="-216000" algn="l" defTabSz="342900" rtl="0" eaLnBrk="1" fontAlgn="base" hangingPunct="1">
              <a:lnSpc>
                <a:spcPct val="114000"/>
              </a:lnSpc>
              <a:spcBef>
                <a:spcPts val="0"/>
              </a:spcBef>
              <a:spcAft>
                <a:spcPct val="0"/>
              </a:spcAft>
              <a:buClr>
                <a:srgbClr val="25167A"/>
              </a:buClr>
              <a:buSzPct val="140000"/>
              <a:buFont typeface="Arial" panose="020B0604020202020204" pitchFamily="34" charset="0"/>
              <a:buChar char="•"/>
              <a:defRPr sz="1200" kern="1200">
                <a:solidFill>
                  <a:srgbClr val="25167A"/>
                </a:solidFill>
                <a:latin typeface="Arial"/>
                <a:ea typeface="ＭＳ Ｐゴシック" charset="-128"/>
                <a:cs typeface="Arial"/>
              </a:defRPr>
            </a:lvl3pPr>
            <a:lvl4pPr marL="864000" indent="-216000" algn="l" defTabSz="342900" rtl="0" eaLnBrk="1" fontAlgn="base" hangingPunct="1">
              <a:lnSpc>
                <a:spcPct val="114000"/>
              </a:lnSpc>
              <a:spcBef>
                <a:spcPts val="0"/>
              </a:spcBef>
              <a:spcAft>
                <a:spcPct val="0"/>
              </a:spcAft>
              <a:buClr>
                <a:srgbClr val="25167A"/>
              </a:buClr>
              <a:buSzPct val="140000"/>
              <a:buFont typeface="Arial" panose="020B0604020202020204" pitchFamily="34" charset="0"/>
              <a:buChar char="•"/>
              <a:defRPr sz="1200" kern="1200">
                <a:solidFill>
                  <a:srgbClr val="25167A"/>
                </a:solidFill>
                <a:latin typeface="Arial"/>
                <a:ea typeface="ＭＳ Ｐゴシック" charset="-128"/>
                <a:cs typeface="Arial"/>
              </a:defRPr>
            </a:lvl4pPr>
            <a:lvl5pPr marL="1080000" indent="-216000" algn="l" defTabSz="342900" rtl="0" eaLnBrk="1" fontAlgn="base" hangingPunct="1">
              <a:lnSpc>
                <a:spcPct val="114000"/>
              </a:lnSpc>
              <a:spcBef>
                <a:spcPts val="0"/>
              </a:spcBef>
              <a:spcAft>
                <a:spcPct val="0"/>
              </a:spcAft>
              <a:buClr>
                <a:srgbClr val="25167A"/>
              </a:buClr>
              <a:buSzPct val="140000"/>
              <a:buFont typeface="Arial" panose="020B0604020202020204" pitchFamily="34" charset="0"/>
              <a:buChar char="•"/>
              <a:defRPr sz="1200" kern="1200">
                <a:solidFill>
                  <a:srgbClr val="25167A"/>
                </a:solidFill>
                <a:latin typeface="Arial"/>
                <a:ea typeface="ＭＳ Ｐゴシック" charset="-128"/>
                <a:cs typeface="Arial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AW" sz="2000"/>
              <a:t>Korte bespreking van de basis</a:t>
            </a:r>
          </a:p>
          <a:p>
            <a:r>
              <a:rPr lang="nl-AW" sz="2000"/>
              <a:t>Zelf aan de slag/inventariseren wat u thuis heeft ingevuld</a:t>
            </a:r>
          </a:p>
          <a:p>
            <a:r>
              <a:rPr lang="nl-AW" sz="2000"/>
              <a:t>Bespreken van bevindingen</a:t>
            </a:r>
          </a:p>
          <a:p>
            <a:r>
              <a:rPr lang="nl-AW" sz="2000"/>
              <a:t>Wat kun je er nu mee?</a:t>
            </a:r>
          </a:p>
          <a:p>
            <a:r>
              <a:rPr lang="nl-AW" sz="2000"/>
              <a:t>Afronding</a:t>
            </a:r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28071962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voettekst 5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pPr>
              <a:defRPr/>
            </a:pPr>
            <a:r>
              <a:rPr lang="nl-NL"/>
              <a:t>Titel presentatie</a:t>
            </a:r>
            <a:endParaRPr lang="nl-NL" dirty="0"/>
          </a:p>
        </p:txBody>
      </p:sp>
      <p:sp>
        <p:nvSpPr>
          <p:cNvPr id="13316" name="Tijdelijke aanduiding voor dianumm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50E6B0D-7BAE-5047-8B98-9A9E6AAC0F9F}" type="slidenum">
              <a:rPr lang="nl-NL" smtClean="0"/>
              <a:pPr/>
              <a:t>3</a:t>
            </a:fld>
            <a:endParaRPr lang="nl-NL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20"/>
          </p:nvPr>
        </p:nvSpPr>
        <p:spPr>
          <a:xfrm>
            <a:off x="331275" y="1833563"/>
            <a:ext cx="4297499" cy="2782682"/>
          </a:xfrm>
        </p:spPr>
        <p:txBody>
          <a:bodyPr>
            <a:noAutofit/>
          </a:bodyPr>
          <a:lstStyle/>
          <a:p>
            <a:r>
              <a:rPr lang="en-US" sz="2000"/>
              <a:t>Visuele weergave van een zelfbeoordeling</a:t>
            </a:r>
            <a:endParaRPr lang="nl-NL" sz="2000"/>
          </a:p>
          <a:p>
            <a:r>
              <a:rPr lang="en-US" sz="2000"/>
              <a:t>Mogelijkheid om positie van de eigen OCF te vergelijken met inzichten uit interviews</a:t>
            </a:r>
          </a:p>
          <a:p>
            <a:r>
              <a:rPr lang="en-US" sz="2000"/>
              <a:t>Of met andere corporaties</a:t>
            </a:r>
          </a:p>
          <a:p>
            <a:r>
              <a:rPr lang="en-US" sz="2000"/>
              <a:t>Vooral als aanleiding tot dialoog</a:t>
            </a:r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323850" y="995082"/>
            <a:ext cx="7984772" cy="619200"/>
          </a:xfrm>
        </p:spPr>
        <p:txBody>
          <a:bodyPr/>
          <a:lstStyle/>
          <a:p>
            <a:r>
              <a:rPr lang="nl-NL"/>
              <a:t>Wat is een positioneringscan?</a:t>
            </a:r>
            <a:endParaRPr lang="nl-NL" dirty="0"/>
          </a:p>
        </p:txBody>
      </p:sp>
      <p:pic>
        <p:nvPicPr>
          <p:cNvPr id="14" name="Tijdelijke aanduiding voor afbeelding 13" descr="Logo Hogeschool van Amsterdam">
            <a:extLst>
              <a:ext uri="{FF2B5EF4-FFF2-40B4-BE49-F238E27FC236}">
                <a16:creationId xmlns:a16="http://schemas.microsoft.com/office/drawing/2014/main" id="{D12E7BB3-E64E-FA4E-AFF4-82F4F6FAFC13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/>
          <a:srcRect/>
          <a:stretch>
            <a:fillRect/>
          </a:stretch>
        </p:blipFill>
        <p:spPr/>
      </p:pic>
      <p:pic>
        <p:nvPicPr>
          <p:cNvPr id="3" name="Afbeelding 2">
            <a:extLst>
              <a:ext uri="{FF2B5EF4-FFF2-40B4-BE49-F238E27FC236}">
                <a16:creationId xmlns:a16="http://schemas.microsoft.com/office/drawing/2014/main" id="{B214DE5D-6FAC-459C-BF18-1A76AFA96C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28774" y="1509816"/>
            <a:ext cx="4375205" cy="3598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69680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voettekst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nl-NL"/>
              <a:t>Positioneringscan</a:t>
            </a:r>
            <a:endParaRPr lang="nl-NL" dirty="0"/>
          </a:p>
        </p:txBody>
      </p:sp>
      <p:sp>
        <p:nvSpPr>
          <p:cNvPr id="12292" name="Tijdelijke aanduiding voor dianummer 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ACF35F05-412E-7246-BFA0-571C159465C5}" type="slidenum">
              <a:rPr lang="nl-NL" smtClean="0"/>
              <a:pPr/>
              <a:t>4</a:t>
            </a:fld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5"/>
          </p:nvPr>
        </p:nvSpPr>
        <p:spPr>
          <a:xfrm>
            <a:off x="317853" y="1774081"/>
            <a:ext cx="7978775" cy="2902237"/>
          </a:xfrm>
        </p:spPr>
        <p:txBody>
          <a:bodyPr>
            <a:normAutofit/>
          </a:bodyPr>
          <a:lstStyle/>
          <a:p>
            <a:r>
              <a:rPr lang="nl-NL" sz="2000"/>
              <a:t>7 OCF; interviews over positie en beleid rond de OCF</a:t>
            </a:r>
          </a:p>
          <a:p>
            <a:r>
              <a:rPr lang="nl-NL" sz="2000"/>
              <a:t>Geanalyseerd op wat werd waargenomen als succesvol </a:t>
            </a:r>
          </a:p>
          <a:p>
            <a:r>
              <a:rPr lang="nl-NL" sz="2000"/>
              <a:t>Vergeleken met 15 interviews met OCF over competentie-ontwikkeling &amp; feedback 5 bestuurders op aannames.</a:t>
            </a:r>
          </a:p>
          <a:p>
            <a:r>
              <a:rPr lang="nl-NL" sz="2000"/>
              <a:t>Tool gemaakt, voorgelegd voor feedback &amp; getoetst</a:t>
            </a:r>
          </a:p>
          <a:p>
            <a:r>
              <a:rPr lang="nl-NL" sz="2000"/>
              <a:t>Tool aangepast. Huidige conceptversie heeft u.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23850" y="995082"/>
            <a:ext cx="7984772" cy="619200"/>
          </a:xfrm>
        </p:spPr>
        <p:txBody>
          <a:bodyPr/>
          <a:lstStyle/>
          <a:p>
            <a:r>
              <a:rPr lang="nl-NL"/>
              <a:t>Basis voor de positioneringscan</a:t>
            </a:r>
            <a:endParaRPr lang="nl-NL" dirty="0"/>
          </a:p>
        </p:txBody>
      </p:sp>
      <p:pic>
        <p:nvPicPr>
          <p:cNvPr id="7" name="Tijdelijke aanduiding voor afbeelding 6" descr="Logo Hogeschool van Amsterdam">
            <a:extLst>
              <a:ext uri="{FF2B5EF4-FFF2-40B4-BE49-F238E27FC236}">
                <a16:creationId xmlns:a16="http://schemas.microsoft.com/office/drawing/2014/main" id="{95B6AA51-B1B6-D549-ADC2-A6FBDA59F722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/>
          <a:srcRect/>
          <a:stretch>
            <a:fillRect/>
          </a:stretch>
        </p:blipFill>
        <p:spPr/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voettekst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nl-NL"/>
              <a:t>Positioneringscan</a:t>
            </a:r>
            <a:endParaRPr lang="nl-NL" dirty="0"/>
          </a:p>
        </p:txBody>
      </p:sp>
      <p:sp>
        <p:nvSpPr>
          <p:cNvPr id="12292" name="Tijdelijke aanduiding voor dianummer 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ACF35F05-412E-7246-BFA0-571C159465C5}" type="slidenum">
              <a:rPr lang="nl-NL" smtClean="0"/>
              <a:pPr/>
              <a:t>5</a:t>
            </a:fld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5"/>
          </p:nvPr>
        </p:nvSpPr>
        <p:spPr>
          <a:xfrm>
            <a:off x="317853" y="1774081"/>
            <a:ext cx="8168225" cy="3041267"/>
          </a:xfrm>
        </p:spPr>
        <p:txBody>
          <a:bodyPr>
            <a:normAutofit/>
          </a:bodyPr>
          <a:lstStyle/>
          <a:p>
            <a:r>
              <a:rPr lang="en-US" sz="2000"/>
              <a:t>E</a:t>
            </a:r>
            <a:r>
              <a:rPr lang="nl-NL" sz="2000"/>
              <a:t>én tot anderhalf uur gesproken en doorgevraagd op oa:</a:t>
            </a:r>
          </a:p>
          <a:p>
            <a:pPr marL="361950" lvl="1" indent="0" defTabSz="331788">
              <a:buNone/>
              <a:tabLst>
                <a:tab pos="7713663" algn="l"/>
              </a:tabLst>
            </a:pPr>
            <a:r>
              <a:rPr lang="nl-NL" sz="1800"/>
              <a:t>Hoe is dit bij u ingericht? Waar loopt u tegenaan? Wat werkt efficiënt en effectief? Wat zou u willen verbeteren? Waar zitten afhankelijkheden? Hoe is dit zo gegroeid en wat heeft u onderweg geleerd?</a:t>
            </a:r>
          </a:p>
          <a:p>
            <a:r>
              <a:rPr lang="nl-NL" sz="2000"/>
              <a:t> Analyse van transcriptie op samenhang door twee onderzoekers met gebruik van vakliteratuur.</a:t>
            </a:r>
          </a:p>
          <a:p>
            <a:r>
              <a:rPr lang="nl-NL" sz="2000"/>
              <a:t> Gezocht naar bevestiging/falsificatie bij eerder interviews.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23850" y="995082"/>
            <a:ext cx="7984772" cy="619200"/>
          </a:xfrm>
        </p:spPr>
        <p:txBody>
          <a:bodyPr/>
          <a:lstStyle/>
          <a:p>
            <a:r>
              <a:rPr lang="nl-NL"/>
              <a:t>Interviews en analyse</a:t>
            </a:r>
            <a:endParaRPr lang="nl-NL" dirty="0"/>
          </a:p>
        </p:txBody>
      </p:sp>
      <p:pic>
        <p:nvPicPr>
          <p:cNvPr id="7" name="Tijdelijke aanduiding voor afbeelding 6" descr="Logo Hogeschool van Amsterdam">
            <a:extLst>
              <a:ext uri="{FF2B5EF4-FFF2-40B4-BE49-F238E27FC236}">
                <a16:creationId xmlns:a16="http://schemas.microsoft.com/office/drawing/2014/main" id="{95B6AA51-B1B6-D549-ADC2-A6FBDA59F722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/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1013027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voettekst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nl-NL"/>
              <a:t>Positioneringscan</a:t>
            </a:r>
            <a:endParaRPr lang="nl-NL" dirty="0"/>
          </a:p>
        </p:txBody>
      </p:sp>
      <p:sp>
        <p:nvSpPr>
          <p:cNvPr id="12292" name="Tijdelijke aanduiding voor dianummer 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ACF35F05-412E-7246-BFA0-571C159465C5}" type="slidenum">
              <a:rPr lang="nl-NL" smtClean="0"/>
              <a:pPr/>
              <a:t>6</a:t>
            </a:fld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5"/>
          </p:nvPr>
        </p:nvSpPr>
        <p:spPr>
          <a:xfrm>
            <a:off x="331275" y="1574223"/>
            <a:ext cx="7984772" cy="3239018"/>
          </a:xfrm>
        </p:spPr>
        <p:txBody>
          <a:bodyPr>
            <a:normAutofit/>
          </a:bodyPr>
          <a:lstStyle/>
          <a:p>
            <a:r>
              <a:rPr lang="en-US" sz="2000"/>
              <a:t>Zes categoriën met twee tot acht vragen. </a:t>
            </a:r>
          </a:p>
          <a:p>
            <a:r>
              <a:rPr lang="en-US" sz="2000"/>
              <a:t>Weging per vraag op wat door OCF werd aangegeven als invloedrijkst. Weging is relatief, niet absoluut. Vandaar ook verschillende schalen op sterdiagram.</a:t>
            </a:r>
          </a:p>
          <a:p>
            <a:r>
              <a:rPr lang="en-US" sz="2000"/>
              <a:t>Bestuurder weegt het zwaarst; heeft meeste invloed op het proces.</a:t>
            </a:r>
          </a:p>
          <a:p>
            <a:r>
              <a:rPr lang="en-US" sz="2000"/>
              <a:t>Het is zelfperceptie. Niet absoluut waar. Dus ga het gesprek er over aan.</a:t>
            </a:r>
            <a:endParaRPr lang="nl-NL" sz="200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11857" y="818101"/>
            <a:ext cx="7984772" cy="619200"/>
          </a:xfrm>
        </p:spPr>
        <p:txBody>
          <a:bodyPr/>
          <a:lstStyle/>
          <a:p>
            <a:r>
              <a:rPr lang="nl-NL"/>
              <a:t>Wat doet de positioneringscan?</a:t>
            </a:r>
            <a:endParaRPr lang="nl-NL" dirty="0"/>
          </a:p>
        </p:txBody>
      </p:sp>
      <p:pic>
        <p:nvPicPr>
          <p:cNvPr id="7" name="Tijdelijke aanduiding voor afbeelding 6" descr="Logo Hogeschool van Amsterdam">
            <a:extLst>
              <a:ext uri="{FF2B5EF4-FFF2-40B4-BE49-F238E27FC236}">
                <a16:creationId xmlns:a16="http://schemas.microsoft.com/office/drawing/2014/main" id="{95B6AA51-B1B6-D549-ADC2-A6FBDA59F722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/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280228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voettekst 1">
            <a:extLst>
              <a:ext uri="{FF2B5EF4-FFF2-40B4-BE49-F238E27FC236}">
                <a16:creationId xmlns:a16="http://schemas.microsoft.com/office/drawing/2014/main" id="{73AB5976-42E3-4739-8E84-51D49D0854C2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nl-NL"/>
              <a:t>Titel presentatie</a:t>
            </a:r>
            <a:endParaRPr lang="nl-NL" dirty="0"/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BEF821E6-2685-497C-B396-90D2DA0C7DF0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9004725-3891-F142-B776-4F4F06198762}" type="slidenum">
              <a:rPr lang="nl-NL" smtClean="0"/>
              <a:pPr/>
              <a:t>7</a:t>
            </a:fld>
            <a:endParaRPr lang="nl-NL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4A719E90-884D-4104-B22F-08F8091A7F1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36801" y="1541730"/>
            <a:ext cx="4375205" cy="2413000"/>
          </a:xfrm>
        </p:spPr>
        <p:txBody>
          <a:bodyPr>
            <a:normAutofit/>
          </a:bodyPr>
          <a:lstStyle/>
          <a:p>
            <a:r>
              <a:rPr lang="en-US" sz="2000"/>
              <a:t>Heeft u vragen, twijfels, opmerkingen?</a:t>
            </a:r>
          </a:p>
          <a:p>
            <a:endParaRPr lang="en-US" sz="2000"/>
          </a:p>
          <a:p>
            <a:r>
              <a:rPr lang="en-US" sz="2000"/>
              <a:t>Kunnen we uw antwoorden op de scan bespreken? Wat is er nog voor nodig om dit te delen?</a:t>
            </a:r>
            <a:endParaRPr lang="nl-NL" sz="200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300C0F8C-0CB2-43AD-8E0F-719A2A2245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850" y="634001"/>
            <a:ext cx="7984772" cy="1108357"/>
          </a:xfrm>
        </p:spPr>
        <p:txBody>
          <a:bodyPr/>
          <a:lstStyle/>
          <a:p>
            <a:r>
              <a:rPr lang="en-US"/>
              <a:t>Vragen en vragen beantwoorden?</a:t>
            </a:r>
            <a:endParaRPr lang="nl-NL"/>
          </a:p>
        </p:txBody>
      </p:sp>
      <p:pic>
        <p:nvPicPr>
          <p:cNvPr id="7" name="Tijdelijke aanduiding voor afbeelding 6" descr="Logo Hogeschool van Amsterdam">
            <a:extLst>
              <a:ext uri="{FF2B5EF4-FFF2-40B4-BE49-F238E27FC236}">
                <a16:creationId xmlns:a16="http://schemas.microsoft.com/office/drawing/2014/main" id="{C55A63A1-8217-499E-A2D2-F62D2653F3B7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/>
          <a:srcRect/>
          <a:stretch>
            <a:fillRect/>
          </a:stretch>
        </p:blipFill>
        <p:spPr>
          <a:xfrm>
            <a:off x="6271200" y="0"/>
            <a:ext cx="2872800" cy="619200"/>
          </a:xfr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AE553C85-E6BD-4D0A-AA50-8E617D5B87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2006" y="1161207"/>
            <a:ext cx="4375205" cy="3598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92503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B214DE5D-6FAC-459C-BF18-1A76AFA96C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2006" y="1161207"/>
            <a:ext cx="4375205" cy="3598606"/>
          </a:xfrm>
          <a:prstGeom prst="rect">
            <a:avLst/>
          </a:prstGeom>
        </p:spPr>
      </p:pic>
      <p:sp>
        <p:nvSpPr>
          <p:cNvPr id="13316" name="Tijdelijke aanduiding voor dianumm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50E6B0D-7BAE-5047-8B98-9A9E6AAC0F9F}" type="slidenum">
              <a:rPr lang="nl-NL" smtClean="0"/>
              <a:pPr/>
              <a:t>8</a:t>
            </a:fld>
            <a:endParaRPr lang="nl-NL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20"/>
          </p:nvPr>
        </p:nvSpPr>
        <p:spPr>
          <a:xfrm>
            <a:off x="323850" y="1405196"/>
            <a:ext cx="4375205" cy="2782682"/>
          </a:xfrm>
        </p:spPr>
        <p:txBody>
          <a:bodyPr>
            <a:noAutofit/>
          </a:bodyPr>
          <a:lstStyle/>
          <a:p>
            <a:r>
              <a:rPr lang="en-US" sz="2000"/>
              <a:t>Sterdiagrammen samenvoegen.</a:t>
            </a:r>
          </a:p>
          <a:p>
            <a:r>
              <a:rPr lang="en-US" sz="2000"/>
              <a:t>Maximale score op alles is een bepaald ideaalbeeld. </a:t>
            </a:r>
          </a:p>
          <a:p>
            <a:r>
              <a:rPr lang="en-US" sz="2000"/>
              <a:t>Bespreek overeenkomsten, verschillen en de wenselijkheid van het ideaalbeeld. </a:t>
            </a:r>
          </a:p>
          <a:p>
            <a:r>
              <a:rPr lang="en-US" sz="2000"/>
              <a:t>Maak eigen keuzes expliciet.</a:t>
            </a:r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331275" y="402330"/>
            <a:ext cx="7984772" cy="619200"/>
          </a:xfrm>
        </p:spPr>
        <p:txBody>
          <a:bodyPr/>
          <a:lstStyle/>
          <a:p>
            <a:r>
              <a:rPr lang="nl-NL"/>
              <a:t>Voorbeeld van een scan</a:t>
            </a:r>
            <a:endParaRPr lang="nl-NL" dirty="0"/>
          </a:p>
        </p:txBody>
      </p:sp>
      <p:pic>
        <p:nvPicPr>
          <p:cNvPr id="14" name="Tijdelijke aanduiding voor afbeelding 13" descr="Logo Hogeschool van Amsterdam">
            <a:extLst>
              <a:ext uri="{FF2B5EF4-FFF2-40B4-BE49-F238E27FC236}">
                <a16:creationId xmlns:a16="http://schemas.microsoft.com/office/drawing/2014/main" id="{D12E7BB3-E64E-FA4E-AFF4-82F4F6FAFC13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4"/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760087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voettekst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nl-NL"/>
              <a:t>Positioneringscan</a:t>
            </a:r>
            <a:endParaRPr lang="nl-NL" dirty="0"/>
          </a:p>
        </p:txBody>
      </p:sp>
      <p:sp>
        <p:nvSpPr>
          <p:cNvPr id="12292" name="Tijdelijke aanduiding voor dianummer 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ACF35F05-412E-7246-BFA0-571C159465C5}" type="slidenum">
              <a:rPr lang="nl-NL" smtClean="0"/>
              <a:pPr/>
              <a:t>9</a:t>
            </a:fld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5"/>
          </p:nvPr>
        </p:nvSpPr>
        <p:spPr>
          <a:xfrm>
            <a:off x="317853" y="1774081"/>
            <a:ext cx="7978775" cy="2902237"/>
          </a:xfrm>
        </p:spPr>
        <p:txBody>
          <a:bodyPr>
            <a:normAutofit/>
          </a:bodyPr>
          <a:lstStyle/>
          <a:p>
            <a:r>
              <a:rPr lang="en-US" sz="2000"/>
              <a:t>Verbetering op basis van de feedback van 19 mei 2022</a:t>
            </a:r>
          </a:p>
          <a:p>
            <a:r>
              <a:rPr lang="en-US" sz="2000"/>
              <a:t>Het blijft een zelfscan met aannames die niet iedereen hoeft te delen</a:t>
            </a:r>
          </a:p>
          <a:p>
            <a:r>
              <a:rPr lang="en-US" sz="2000"/>
              <a:t>Gebruik is voor onderling gesprek en zelfreflectie. </a:t>
            </a:r>
          </a:p>
          <a:p>
            <a:r>
              <a:rPr lang="en-US" sz="2000"/>
              <a:t>Het focust voor keuzes aandacht op wat relevant en mogelijk is. Het besluit voor uw positionering is aan u.</a:t>
            </a:r>
            <a:endParaRPr lang="nl-NL" sz="200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23850" y="995082"/>
            <a:ext cx="7984772" cy="619200"/>
          </a:xfrm>
        </p:spPr>
        <p:txBody>
          <a:bodyPr/>
          <a:lstStyle/>
          <a:p>
            <a:r>
              <a:rPr lang="nl-NL"/>
              <a:t>Toekomst positioneringscan</a:t>
            </a:r>
            <a:endParaRPr lang="nl-NL" dirty="0"/>
          </a:p>
        </p:txBody>
      </p:sp>
      <p:pic>
        <p:nvPicPr>
          <p:cNvPr id="7" name="Tijdelijke aanduiding voor afbeelding 6" descr="Logo Hogeschool van Amsterdam">
            <a:extLst>
              <a:ext uri="{FF2B5EF4-FFF2-40B4-BE49-F238E27FC236}">
                <a16:creationId xmlns:a16="http://schemas.microsoft.com/office/drawing/2014/main" id="{95B6AA51-B1B6-D549-ADC2-A6FBDA59F722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/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85878320"/>
      </p:ext>
    </p:extLst>
  </p:cSld>
  <p:clrMapOvr>
    <a:masterClrMapping/>
  </p:clrMapOvr>
</p:sld>
</file>

<file path=ppt/theme/theme1.xml><?xml version="1.0" encoding="utf-8"?>
<a:theme xmlns:a="http://schemas.openxmlformats.org/drawingml/2006/main" name="SJABLOON Corporate Algemeen ppt - nieuwe huisstijl - titel + volg">
  <a:themeElements>
    <a:clrScheme name="HvA">
      <a:dk1>
        <a:srgbClr val="000000"/>
      </a:dk1>
      <a:lt1>
        <a:srgbClr val="FFFFFF"/>
      </a:lt1>
      <a:dk2>
        <a:srgbClr val="241679"/>
      </a:dk2>
      <a:lt2>
        <a:srgbClr val="F5F5F5"/>
      </a:lt2>
      <a:accent1>
        <a:srgbClr val="241679"/>
      </a:accent1>
      <a:accent2>
        <a:srgbClr val="DAD6E7"/>
      </a:accent2>
      <a:accent3>
        <a:srgbClr val="E6E3EE"/>
      </a:accent3>
      <a:accent4>
        <a:srgbClr val="898989"/>
      </a:accent4>
      <a:accent5>
        <a:srgbClr val="CCCCCC"/>
      </a:accent5>
      <a:accent6>
        <a:srgbClr val="EBEBEB"/>
      </a:accent6>
      <a:hlink>
        <a:srgbClr val="000000"/>
      </a:hlink>
      <a:folHlink>
        <a:srgbClr val="0000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sjabloon-corporate-algemeen-ppt-breed" id="{EBF1296F-3072-43FC-9568-6A30F1403BE2}" vid="{37B5CA8C-BDEB-454C-A93A-1513A3181611}"/>
    </a:ext>
  </a:extLst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FED94893819884BACEB58C8C0A6AF7B" ma:contentTypeVersion="10" ma:contentTypeDescription="Een nieuw document maken." ma:contentTypeScope="" ma:versionID="9dcc0f9dc4574a3be762e98237058a3d">
  <xsd:schema xmlns:xsd="http://www.w3.org/2001/XMLSchema" xmlns:xs="http://www.w3.org/2001/XMLSchema" xmlns:p="http://schemas.microsoft.com/office/2006/metadata/properties" xmlns:ns2="f136417c-8b41-4784-838f-d77a8a8b6389" targetNamespace="http://schemas.microsoft.com/office/2006/metadata/properties" ma:root="true" ma:fieldsID="550c4a22b7c58134ee7c90889ff43621" ns2:_="">
    <xsd:import namespace="f136417c-8b41-4784-838f-d77a8a8b638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136417c-8b41-4784-838f-d77a8a8b638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6426312-3600-4DDD-BC0A-7F29453DAC3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136417c-8b41-4784-838f-d77a8a8b638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0A089DD-5B77-4DD4-B398-545B037BE2EB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7429A329-36CA-4158-AA2D-B2F2A5F9EF4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sjabloon-corporate-algemeen-ppt-breed</Template>
  <TotalTime>917</TotalTime>
  <Words>431</Words>
  <Application>Microsoft Office PowerPoint</Application>
  <PresentationFormat>Diavoorstelling (16:9)</PresentationFormat>
  <Paragraphs>64</Paragraphs>
  <Slides>10</Slides>
  <Notes>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3" baseType="lpstr">
      <vt:lpstr>Arial</vt:lpstr>
      <vt:lpstr>Calibri</vt:lpstr>
      <vt:lpstr>SJABLOON Corporate Algemeen ppt - nieuwe huisstijl - titel + volg</vt:lpstr>
      <vt:lpstr>Positionering-scan Van Goeden Huize</vt:lpstr>
      <vt:lpstr>Agenda voor vandaag</vt:lpstr>
      <vt:lpstr>Wat is een positioneringscan?</vt:lpstr>
      <vt:lpstr>Basis voor de positioneringscan</vt:lpstr>
      <vt:lpstr>Interviews en analyse</vt:lpstr>
      <vt:lpstr>Wat doet de positioneringscan?</vt:lpstr>
      <vt:lpstr>Vragen en vragen beantwoorden?</vt:lpstr>
      <vt:lpstr>Voorbeeld van een scan</vt:lpstr>
      <vt:lpstr>Toekomst positioneringscan</vt:lpstr>
      <vt:lpstr>Dank voor uw aandacht</vt:lpstr>
    </vt:vector>
  </TitlesOfParts>
  <Company>Hogeschool Amsterdam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Voorbeeld powerpoint</dc:title>
  <dc:creator>Anita Bode</dc:creator>
  <cp:keywords>Presentatie corporate algemeen breed</cp:keywords>
  <cp:lastModifiedBy>Marion Smit</cp:lastModifiedBy>
  <cp:revision>64</cp:revision>
  <dcterms:created xsi:type="dcterms:W3CDTF">2018-09-27T14:25:52Z</dcterms:created>
  <dcterms:modified xsi:type="dcterms:W3CDTF">2022-05-24T07:20:03Z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rder">
    <vt:lpwstr>153200.000000000</vt:lpwstr>
  </property>
  <property fmtid="{D5CDD505-2E9C-101B-9397-08002B2CF9AE}" pid="3" name="ContentTypeId">
    <vt:lpwstr>0x010100AFED94893819884BACEB58C8C0A6AF7B</vt:lpwstr>
  </property>
</Properties>
</file>