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61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1688" y="9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D0C48-BF04-452B-B66C-E8C843EFE9F1}" type="datetimeFigureOut">
              <a:rPr lang="nl-NL" smtClean="0"/>
              <a:t>09-11-2020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8E3D3-FD05-4122-AC6C-63CA34902AE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733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C8889-C7A5-492F-8E1E-D25A580DA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7119" y="1862983"/>
            <a:ext cx="4809994" cy="1230595"/>
          </a:xfrm>
        </p:spPr>
        <p:txBody>
          <a:bodyPr anchor="t"/>
          <a:lstStyle>
            <a:lvl1pPr algn="l">
              <a:lnSpc>
                <a:spcPct val="80000"/>
              </a:lnSpc>
              <a:defRPr sz="2800" b="1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5F1E37-5149-4B8B-A617-B94B62737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7118" y="3093578"/>
            <a:ext cx="4809994" cy="216422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B972E-7265-47DA-AB7C-4131C5597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EBE37-DC75-42E1-A7DE-CFBFAAD63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48B0C-E253-433F-88AA-83DF513D0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041B745-D39F-4D3A-93A2-A0EF14C34D3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4757" y="0"/>
            <a:ext cx="5953120" cy="6871699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00"/>
              <a:gd name="connsiteX1" fmla="*/ 3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0000"/>
              <a:gd name="connsiteY0" fmla="*/ 10000 h 10025"/>
              <a:gd name="connsiteX1" fmla="*/ 3 w 10000"/>
              <a:gd name="connsiteY1" fmla="*/ 0 h 10025"/>
              <a:gd name="connsiteX2" fmla="*/ 10000 w 10000"/>
              <a:gd name="connsiteY2" fmla="*/ 0 h 10025"/>
              <a:gd name="connsiteX3" fmla="*/ 8747 w 10000"/>
              <a:gd name="connsiteY3" fmla="*/ 10025 h 10025"/>
              <a:gd name="connsiteX4" fmla="*/ 0 w 10000"/>
              <a:gd name="connsiteY4" fmla="*/ 10000 h 10025"/>
              <a:gd name="connsiteX0" fmla="*/ 6 w 9998"/>
              <a:gd name="connsiteY0" fmla="*/ 10024 h 10025"/>
              <a:gd name="connsiteX1" fmla="*/ 1 w 9998"/>
              <a:gd name="connsiteY1" fmla="*/ 0 h 10025"/>
              <a:gd name="connsiteX2" fmla="*/ 9998 w 9998"/>
              <a:gd name="connsiteY2" fmla="*/ 0 h 10025"/>
              <a:gd name="connsiteX3" fmla="*/ 8745 w 9998"/>
              <a:gd name="connsiteY3" fmla="*/ 10025 h 10025"/>
              <a:gd name="connsiteX4" fmla="*/ 6 w 9998"/>
              <a:gd name="connsiteY4" fmla="*/ 10024 h 10025"/>
              <a:gd name="connsiteX0" fmla="*/ 6 w 10000"/>
              <a:gd name="connsiteY0" fmla="*/ 9999 h 9999"/>
              <a:gd name="connsiteX1" fmla="*/ 1 w 10000"/>
              <a:gd name="connsiteY1" fmla="*/ 0 h 9999"/>
              <a:gd name="connsiteX2" fmla="*/ 10000 w 10000"/>
              <a:gd name="connsiteY2" fmla="*/ 0 h 9999"/>
              <a:gd name="connsiteX3" fmla="*/ 8747 w 10000"/>
              <a:gd name="connsiteY3" fmla="*/ 9976 h 9999"/>
              <a:gd name="connsiteX4" fmla="*/ 6 w 10000"/>
              <a:gd name="connsiteY4" fmla="*/ 9999 h 9999"/>
              <a:gd name="connsiteX0" fmla="*/ 6 w 10000"/>
              <a:gd name="connsiteY0" fmla="*/ 10000 h 10000"/>
              <a:gd name="connsiteX1" fmla="*/ 1 w 10000"/>
              <a:gd name="connsiteY1" fmla="*/ 0 h 10000"/>
              <a:gd name="connsiteX2" fmla="*/ 10000 w 10000"/>
              <a:gd name="connsiteY2" fmla="*/ 0 h 10000"/>
              <a:gd name="connsiteX3" fmla="*/ 8747 w 10000"/>
              <a:gd name="connsiteY3" fmla="*/ 9987 h 10000"/>
              <a:gd name="connsiteX4" fmla="*/ 6 w 10000"/>
              <a:gd name="connsiteY4" fmla="*/ 10000 h 10000"/>
              <a:gd name="connsiteX0" fmla="*/ 0 w 10010"/>
              <a:gd name="connsiteY0" fmla="*/ 9972 h 9987"/>
              <a:gd name="connsiteX1" fmla="*/ 11 w 10010"/>
              <a:gd name="connsiteY1" fmla="*/ 0 h 9987"/>
              <a:gd name="connsiteX2" fmla="*/ 10010 w 10010"/>
              <a:gd name="connsiteY2" fmla="*/ 0 h 9987"/>
              <a:gd name="connsiteX3" fmla="*/ 8757 w 10010"/>
              <a:gd name="connsiteY3" fmla="*/ 9987 h 9987"/>
              <a:gd name="connsiteX4" fmla="*/ 0 w 10010"/>
              <a:gd name="connsiteY4" fmla="*/ 9972 h 9987"/>
              <a:gd name="connsiteX0" fmla="*/ 0 w 10000"/>
              <a:gd name="connsiteY0" fmla="*/ 9999 h 10000"/>
              <a:gd name="connsiteX1" fmla="*/ 11 w 10000"/>
              <a:gd name="connsiteY1" fmla="*/ 0 h 10000"/>
              <a:gd name="connsiteX2" fmla="*/ 10000 w 10000"/>
              <a:gd name="connsiteY2" fmla="*/ 0 h 10000"/>
              <a:gd name="connsiteX3" fmla="*/ 8748 w 10000"/>
              <a:gd name="connsiteY3" fmla="*/ 10000 h 10000"/>
              <a:gd name="connsiteX4" fmla="*/ 0 w 10000"/>
              <a:gd name="connsiteY4" fmla="*/ 9999 h 10000"/>
              <a:gd name="connsiteX0" fmla="*/ 0 w 10000"/>
              <a:gd name="connsiteY0" fmla="*/ 10009 h 10009"/>
              <a:gd name="connsiteX1" fmla="*/ 11 w 10000"/>
              <a:gd name="connsiteY1" fmla="*/ 0 h 10009"/>
              <a:gd name="connsiteX2" fmla="*/ 10000 w 10000"/>
              <a:gd name="connsiteY2" fmla="*/ 0 h 10009"/>
              <a:gd name="connsiteX3" fmla="*/ 8748 w 10000"/>
              <a:gd name="connsiteY3" fmla="*/ 10000 h 10009"/>
              <a:gd name="connsiteX4" fmla="*/ 0 w 10000"/>
              <a:gd name="connsiteY4" fmla="*/ 10009 h 10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9">
                <a:moveTo>
                  <a:pt x="0" y="10009"/>
                </a:moveTo>
                <a:cubicBezTo>
                  <a:pt x="1" y="6680"/>
                  <a:pt x="10" y="3329"/>
                  <a:pt x="11" y="0"/>
                </a:cubicBezTo>
                <a:lnTo>
                  <a:pt x="10000" y="0"/>
                </a:lnTo>
                <a:lnTo>
                  <a:pt x="8748" y="10000"/>
                </a:lnTo>
                <a:lnTo>
                  <a:pt x="0" y="10009"/>
                </a:lnTo>
                <a:close/>
              </a:path>
            </a:pathLst>
          </a:custGeom>
          <a:blipFill dpi="0" rotWithShape="1">
            <a:blip r:embed="rId2"/>
            <a:srcRect/>
            <a:tile tx="-1631950" ty="-95250" sx="66000" sy="66000" flip="none" algn="tl"/>
          </a:blipFill>
        </p:spPr>
        <p:txBody>
          <a:bodyPr anchor="ctr"/>
          <a:lstStyle>
            <a:lvl1pPr algn="ctr">
              <a:buNone/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Klik op het pictogram als u een afbeelding wilt toevoegen</a:t>
            </a:r>
          </a:p>
        </p:txBody>
      </p:sp>
      <p:sp>
        <p:nvSpPr>
          <p:cNvPr id="27" name="Speech Bubble: Rectangle with Corners Rounded 26">
            <a:extLst>
              <a:ext uri="{FF2B5EF4-FFF2-40B4-BE49-F238E27FC236}">
                <a16:creationId xmlns:a16="http://schemas.microsoft.com/office/drawing/2014/main" id="{33954261-A99A-4A85-8828-D6FBC52BB365}"/>
              </a:ext>
            </a:extLst>
          </p:cNvPr>
          <p:cNvSpPr/>
          <p:nvPr userDrawn="1"/>
        </p:nvSpPr>
        <p:spPr>
          <a:xfrm>
            <a:off x="-2297217" y="-136647"/>
            <a:ext cx="1628775" cy="2193183"/>
          </a:xfrm>
          <a:prstGeom prst="wedgeRoundRectCallout">
            <a:avLst>
              <a:gd name="adj1" fmla="val 78376"/>
              <a:gd name="adj2" fmla="val 364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1200" dirty="0"/>
              <a:t>Om de afbeelding van de student te vervangen voor een ander plaatje, klik op:</a:t>
            </a:r>
          </a:p>
          <a:p>
            <a:pPr algn="ctr"/>
            <a:endParaRPr lang="nl-NL" sz="120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6EFC85-6D3A-40AF-8449-62D28DC6951B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986316" y="1881655"/>
            <a:ext cx="2508114" cy="1435287"/>
          </a:xfrm>
          <a:blipFill>
            <a:blip r:embed="rId3"/>
            <a:stretch>
              <a:fillRect/>
            </a:stretch>
          </a:blipFill>
        </p:spPr>
        <p:txBody>
          <a:bodyPr anchor="ctr"/>
          <a:lstStyle>
            <a:lvl1pPr algn="r">
              <a:defRPr/>
            </a:lvl1pPr>
          </a:lstStyle>
          <a:p>
            <a:r>
              <a:rPr lang="nl-NL" dirty="0"/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09C8160-E965-49CF-83E5-914110B3D6AC}"/>
              </a:ext>
            </a:extLst>
          </p:cNvPr>
          <p:cNvGrpSpPr/>
          <p:nvPr userDrawn="1"/>
        </p:nvGrpSpPr>
        <p:grpSpPr>
          <a:xfrm>
            <a:off x="-2344902" y="2300696"/>
            <a:ext cx="1676460" cy="4764652"/>
            <a:chOff x="-1847910" y="-190501"/>
            <a:chExt cx="1676460" cy="4764652"/>
          </a:xfrm>
        </p:grpSpPr>
        <p:sp>
          <p:nvSpPr>
            <p:cNvPr id="7" name="Speech Bubble: Rectangle with Corners Rounded 6">
              <a:extLst>
                <a:ext uri="{FF2B5EF4-FFF2-40B4-BE49-F238E27FC236}">
                  <a16:creationId xmlns:a16="http://schemas.microsoft.com/office/drawing/2014/main" id="{ABEABBB7-2742-4C1A-A581-739E053A74C3}"/>
                </a:ext>
              </a:extLst>
            </p:cNvPr>
            <p:cNvSpPr/>
            <p:nvPr userDrawn="1"/>
          </p:nvSpPr>
          <p:spPr>
            <a:xfrm>
              <a:off x="-1800225" y="-190501"/>
              <a:ext cx="1628775" cy="3693133"/>
            </a:xfrm>
            <a:prstGeom prst="wedgeRoundRectCallout">
              <a:avLst>
                <a:gd name="adj1" fmla="val 72918"/>
                <a:gd name="adj2" fmla="val -31898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nl-NL" sz="1200" dirty="0"/>
                <a:t>N.B.: zorg dat het plaatje naar de achtergrond wordt gezet. Druk op </a:t>
              </a:r>
              <a:r>
                <a:rPr lang="nl-NL" sz="1200" dirty="0" err="1"/>
                <a:t>Arrange</a:t>
              </a:r>
              <a:r>
                <a:rPr lang="nl-NL" sz="1200" dirty="0"/>
                <a:t>/Schikken:</a:t>
              </a:r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endParaRPr lang="nl-NL" sz="1200" dirty="0"/>
            </a:p>
            <a:p>
              <a:pPr algn="ctr"/>
              <a:r>
                <a:rPr lang="nl-NL" sz="1200" dirty="0"/>
                <a:t>Hierdoor komt het logo CO+CB naar voren 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A552DE7-5F96-4AB7-A8CB-2BADFDA554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1712802" y="937803"/>
              <a:ext cx="1485900" cy="1714500"/>
            </a:xfrm>
            <a:prstGeom prst="rect">
              <a:avLst/>
            </a:prstGeom>
          </p:spPr>
        </p:pic>
        <p:sp>
          <p:nvSpPr>
            <p:cNvPr id="19" name="Speech Bubble: Rectangle with Corners Rounded 18">
              <a:extLst>
                <a:ext uri="{FF2B5EF4-FFF2-40B4-BE49-F238E27FC236}">
                  <a16:creationId xmlns:a16="http://schemas.microsoft.com/office/drawing/2014/main" id="{32EC1371-94A4-43DE-A96B-9AD602299D19}"/>
                </a:ext>
              </a:extLst>
            </p:cNvPr>
            <p:cNvSpPr/>
            <p:nvPr userDrawn="1"/>
          </p:nvSpPr>
          <p:spPr>
            <a:xfrm>
              <a:off x="-1847910" y="3777226"/>
              <a:ext cx="1628775" cy="796925"/>
            </a:xfrm>
            <a:prstGeom prst="wedgeRoundRectCallout">
              <a:avLst>
                <a:gd name="adj1" fmla="val 44068"/>
                <a:gd name="adj2" fmla="val -68993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nl-NL" sz="1200" dirty="0"/>
                <a:t>Gebruik geen transparante </a:t>
              </a:r>
              <a:r>
                <a:rPr lang="nl-NL" sz="1200" dirty="0" err="1"/>
                <a:t>graphics</a:t>
              </a:r>
              <a:endParaRPr lang="nl-NL" sz="1200" dirty="0"/>
            </a:p>
          </p:txBody>
        </p:sp>
      </p:grp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A7EDC534-5F0C-4DDF-9535-4BDAC17244EC}"/>
              </a:ext>
            </a:extLst>
          </p:cNvPr>
          <p:cNvSpPr/>
          <p:nvPr userDrawn="1"/>
        </p:nvSpPr>
        <p:spPr>
          <a:xfrm>
            <a:off x="12948123" y="-111247"/>
            <a:ext cx="2238375" cy="3204825"/>
          </a:xfrm>
          <a:prstGeom prst="wedgeRoundRectCallout">
            <a:avLst>
              <a:gd name="adj1" fmla="val -71418"/>
              <a:gd name="adj2" fmla="val -156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1200" dirty="0"/>
              <a:t>Je kan ook kiezen om geen afbeeldingen in de </a:t>
            </a:r>
            <a:r>
              <a:rPr lang="nl-NL" sz="1200" dirty="0" err="1"/>
              <a:t>titeldia</a:t>
            </a:r>
            <a:r>
              <a:rPr lang="nl-NL" sz="1200" dirty="0"/>
              <a:t> te gebruiken. Kies dan de </a:t>
            </a:r>
            <a:r>
              <a:rPr lang="nl-NL" sz="1200" dirty="0" err="1"/>
              <a:t>layout</a:t>
            </a:r>
            <a:r>
              <a:rPr lang="nl-NL" sz="1200" dirty="0"/>
              <a:t>/Indeling ‘Titel zonder plaatje’:</a:t>
            </a:r>
          </a:p>
          <a:p>
            <a:pPr algn="ctr"/>
            <a:endParaRPr lang="nl-NL" sz="1200" dirty="0"/>
          </a:p>
          <a:p>
            <a:pPr algn="ctr"/>
            <a:endParaRPr lang="nl-NL" sz="1200" dirty="0"/>
          </a:p>
          <a:p>
            <a:pPr algn="ctr"/>
            <a:endParaRPr lang="nl-NL" sz="1200" dirty="0"/>
          </a:p>
          <a:p>
            <a:pPr algn="ctr"/>
            <a:endParaRPr lang="nl-NL" sz="1200" dirty="0"/>
          </a:p>
          <a:p>
            <a:pPr algn="ctr"/>
            <a:endParaRPr lang="nl-NL" sz="1200" dirty="0"/>
          </a:p>
          <a:p>
            <a:pPr algn="ctr"/>
            <a:endParaRPr lang="nl-NL" sz="1200" dirty="0"/>
          </a:p>
          <a:p>
            <a:pPr algn="ctr"/>
            <a:endParaRPr lang="nl-NL" sz="1200" dirty="0"/>
          </a:p>
          <a:p>
            <a:pPr algn="ctr"/>
            <a:endParaRPr lang="nl-NL" sz="1200" dirty="0"/>
          </a:p>
          <a:p>
            <a:pPr algn="ctr"/>
            <a:r>
              <a:rPr lang="nl-NL" sz="1200" dirty="0"/>
              <a:t>De </a:t>
            </a:r>
            <a:r>
              <a:rPr lang="nl-NL" sz="1200" dirty="0" err="1"/>
              <a:t>Layout</a:t>
            </a:r>
            <a:r>
              <a:rPr lang="nl-NL" sz="1200" dirty="0"/>
              <a:t>/Indeling kies je onder Start, naast het knopje Nieuwe dia.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0426699-1BE7-489E-A5B4-37AC8B8D983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916278" y="1010418"/>
            <a:ext cx="771525" cy="7715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2066A36-3832-43FC-800E-1F34E8D884D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055737" y="1007474"/>
            <a:ext cx="2023145" cy="134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245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10" userDrawn="1">
          <p15:clr>
            <a:srgbClr val="9FCC3B"/>
          </p15:clr>
        </p15:guide>
        <p15:guide id="2" orient="horz" pos="1162" userDrawn="1">
          <p15:clr>
            <a:srgbClr val="9FCC3B"/>
          </p15:clr>
        </p15:guide>
        <p15:guide id="3" pos="7061" userDrawn="1">
          <p15:clr>
            <a:srgbClr val="9FCC3B"/>
          </p15:clr>
        </p15:guide>
        <p15:guide id="4" pos="7559" userDrawn="1">
          <p15:clr>
            <a:srgbClr val="FBAE40"/>
          </p15:clr>
        </p15:guide>
        <p15:guide id="5" orient="horz" pos="3339" userDrawn="1">
          <p15:clr>
            <a:srgbClr val="9FCC3B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80BB82-BA0E-42BF-BB87-A41F846A0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464100" y="1449388"/>
            <a:ext cx="6105600" cy="4735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C26739-29D7-4A99-86AC-2D2B3DD28E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71588" y="2298700"/>
            <a:ext cx="3924000" cy="3886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BEB17E-65C4-49D0-88B8-7B57529DE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BB683-549D-4211-A651-848A53773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5AF02D-C067-49C4-A12B-F4E140CDC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0D703739-D354-4621-AD2D-CB702840B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588" y="1435100"/>
            <a:ext cx="3924000" cy="8636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520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zonder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food&#10;&#10;Description automatically generated">
            <a:extLst>
              <a:ext uri="{FF2B5EF4-FFF2-40B4-BE49-F238E27FC236}">
                <a16:creationId xmlns:a16="http://schemas.microsoft.com/office/drawing/2014/main" id="{ECFC3E5E-BB3F-41E5-BB27-1DB35BA189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847" r="9015" b="42914"/>
          <a:stretch/>
        </p:blipFill>
        <p:spPr>
          <a:xfrm>
            <a:off x="9258299" y="6195629"/>
            <a:ext cx="2741613" cy="443296"/>
          </a:xfrm>
          <a:prstGeom prst="rect">
            <a:avLst/>
          </a:prstGeom>
        </p:spPr>
      </p:pic>
      <p:pic>
        <p:nvPicPr>
          <p:cNvPr id="16" name="Picture 15" descr="A picture containing drawing, sky&#10;&#10;Description automatically generated">
            <a:extLst>
              <a:ext uri="{FF2B5EF4-FFF2-40B4-BE49-F238E27FC236}">
                <a16:creationId xmlns:a16="http://schemas.microsoft.com/office/drawing/2014/main" id="{8F6123F0-5222-4402-BF7D-B6580CF01A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7" r="8963"/>
          <a:stretch/>
        </p:blipFill>
        <p:spPr>
          <a:xfrm>
            <a:off x="9134948" y="188913"/>
            <a:ext cx="2864965" cy="4714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CC8889-C7A5-492F-8E1E-D25A580DA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7119" y="1862983"/>
            <a:ext cx="4809994" cy="1230595"/>
          </a:xfrm>
        </p:spPr>
        <p:txBody>
          <a:bodyPr anchor="t"/>
          <a:lstStyle>
            <a:lvl1pPr algn="l">
              <a:lnSpc>
                <a:spcPct val="80000"/>
              </a:lnSpc>
              <a:defRPr sz="2800" b="1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5F1E37-5149-4B8B-A617-B94B627370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7118" y="3093578"/>
            <a:ext cx="4809994" cy="216422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B972E-7265-47DA-AB7C-4131C5597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3EBE37-DC75-42E1-A7DE-CFBFAAD63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48B0C-E253-433F-88AA-83DF513D0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BEABBB7-2742-4C1A-A581-739E053A74C3}"/>
              </a:ext>
            </a:extLst>
          </p:cNvPr>
          <p:cNvSpPr/>
          <p:nvPr userDrawn="1"/>
        </p:nvSpPr>
        <p:spPr>
          <a:xfrm>
            <a:off x="-2311400" y="0"/>
            <a:ext cx="1781175" cy="2638425"/>
          </a:xfrm>
          <a:prstGeom prst="wedgeRoundRectCallout">
            <a:avLst>
              <a:gd name="adj1" fmla="val 70449"/>
              <a:gd name="adj2" fmla="val -238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1200" dirty="0"/>
              <a:t>Om een </a:t>
            </a:r>
            <a:r>
              <a:rPr lang="nl-NL" sz="1200" dirty="0" err="1"/>
              <a:t>titeldia</a:t>
            </a:r>
            <a:r>
              <a:rPr lang="nl-NL" sz="1200" dirty="0"/>
              <a:t> te maken met een achtergrond plaatje, kies dan een andere ‘</a:t>
            </a:r>
            <a:r>
              <a:rPr lang="nl-NL" sz="1200" dirty="0" err="1"/>
              <a:t>layout</a:t>
            </a:r>
            <a:r>
              <a:rPr lang="nl-NL" sz="1200" dirty="0"/>
              <a:t>’ (ontwerp):</a:t>
            </a:r>
          </a:p>
          <a:p>
            <a:pPr algn="ctr"/>
            <a:endParaRPr lang="nl-NL" sz="1200" dirty="0"/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BDAF34D8-976A-4F9A-9B37-E252C3FCAB6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995" y="1907489"/>
            <a:ext cx="2439436" cy="14094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BD8B3D-F842-4A53-8160-6C83E63E0C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32588"/>
          <a:stretch/>
        </p:blipFill>
        <p:spPr>
          <a:xfrm>
            <a:off x="-2162138" y="1147762"/>
            <a:ext cx="1584074" cy="127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291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10" userDrawn="1">
          <p15:clr>
            <a:srgbClr val="9FCC3B"/>
          </p15:clr>
        </p15:guide>
        <p15:guide id="2" orient="horz" pos="1162" userDrawn="1">
          <p15:clr>
            <a:srgbClr val="9FCC3B"/>
          </p15:clr>
        </p15:guide>
        <p15:guide id="3" pos="7061" userDrawn="1">
          <p15:clr>
            <a:srgbClr val="9FCC3B"/>
          </p15:clr>
        </p15:guide>
        <p15:guide id="4" pos="7559" userDrawn="1">
          <p15:clr>
            <a:srgbClr val="FBAE40"/>
          </p15:clr>
        </p15:guide>
        <p15:guide id="5" orient="horz" pos="3339" userDrawn="1">
          <p15:clr>
            <a:srgbClr val="9FCC3B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8F624-548D-4F4B-BBA0-585C27673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0C552-AEB2-452B-8B41-B4BF2FBF0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BE6DC-90A5-4D8F-9598-D0024C022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C8C20-C911-422B-B778-AEFBD6CB5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5BCAD-145F-4A39-AE19-8EBF9ABE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9906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4A146E-BAFA-42D6-A876-EF5A76B6C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1000" y="2312988"/>
            <a:ext cx="5105400" cy="349091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4C81D-8D85-448C-9524-6892EF1BA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292EF-AF6B-48E4-A23F-5CB2D4906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D4F95-CB7F-4269-ADED-2E4FE5C38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32236B50-887D-4D10-B080-FBE03FCC3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1000" y="1449388"/>
            <a:ext cx="5105400" cy="819149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A3664B94-CE16-4D68-A7D6-A3355EE68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847" r="9015" b="37831"/>
          <a:stretch/>
        </p:blipFill>
        <p:spPr>
          <a:xfrm>
            <a:off x="9258299" y="6195628"/>
            <a:ext cx="2741613" cy="471487"/>
          </a:xfrm>
          <a:prstGeom prst="rect">
            <a:avLst/>
          </a:prstGeom>
        </p:spPr>
      </p:pic>
      <p:pic>
        <p:nvPicPr>
          <p:cNvPr id="13" name="Picture 12" descr="A picture containing drawing, sky&#10;&#10;Description automatically generated">
            <a:extLst>
              <a:ext uri="{FF2B5EF4-FFF2-40B4-BE49-F238E27FC236}">
                <a16:creationId xmlns:a16="http://schemas.microsoft.com/office/drawing/2014/main" id="{9AE36B41-CAF3-453B-924F-56A192DC3B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7" r="8963"/>
          <a:stretch/>
        </p:blipFill>
        <p:spPr>
          <a:xfrm>
            <a:off x="9134948" y="188913"/>
            <a:ext cx="2864965" cy="471487"/>
          </a:xfrm>
          <a:prstGeom prst="rect">
            <a:avLst/>
          </a:prstGeom>
        </p:spPr>
      </p:pic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99879B1E-8E5B-49F2-ABEB-617C43E6A8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093" y="1524247"/>
            <a:ext cx="2439436" cy="140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136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38" userDrawn="1">
          <p15:clr>
            <a:srgbClr val="9FCC3B"/>
          </p15:clr>
        </p15:guide>
        <p15:guide id="2" pos="5858" userDrawn="1">
          <p15:clr>
            <a:srgbClr val="9FCC3B"/>
          </p15:clr>
        </p15:guide>
        <p15:guide id="3" orient="horz" pos="3657" userDrawn="1">
          <p15:clr>
            <a:srgbClr val="9FCC3B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0C99F-6AE2-4702-A9F8-D55B660870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298700"/>
            <a:ext cx="6107112" cy="387826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F2CD36-A33D-40B2-A8F5-7A20C1823F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45400" y="1435100"/>
            <a:ext cx="3924300" cy="4749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8BC102-2977-4497-AC1C-C85206B1E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04B122-FE1C-44D3-A233-BDF5BC965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4CB061-C683-4AC6-9425-CA7F8ACB2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EF77D74-0E93-473F-BB5C-9432644AD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345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1681B-31B1-43D0-9E1D-A8ADE9BF2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1588" y="2298700"/>
            <a:ext cx="4939250" cy="46989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2B1770-41D9-4B67-AD39-A837B004E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71588" y="2768599"/>
            <a:ext cx="4939250" cy="342106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BF1FCB-2BFD-4A36-A5E3-C516F40E0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06126" y="2298700"/>
            <a:ext cx="4963574" cy="469899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E83D47-E016-43AF-97C1-7FFAC8AD8E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06126" y="2768599"/>
            <a:ext cx="4963574" cy="342106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E3C6C8-115D-41B8-A94A-FB906E629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E1D17C-B05B-4B06-AE48-4AC7CE839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2CB300-F106-44CD-AF82-955D218CE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1A1221A-ADA6-46B5-B1FC-9AC2572ED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28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DB6A7-F9EC-4F5C-8DBE-28992DBBF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F5B6A7-CB09-44A8-B855-5D84CCB63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5F763E-CF9D-4EE7-8123-3E8CA02CF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4F4D1F-7CB6-4D02-9241-F7ABC3496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E03726-FBA0-4503-B786-0C673A4C1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0D7DF3-C8B1-41C0-ACF2-9C8216B7A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E7165-9426-4F12-80DD-2CFCF324B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598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80C364-5D2C-4915-B242-F3774D1D87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71588" y="2298700"/>
            <a:ext cx="3932237" cy="3886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742EB-324C-465B-A053-5085778F2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CA2AD-C180-40B7-B6BE-AB09581F8CE6}" type="datetimeFigureOut">
              <a:rPr lang="nl-NL" smtClean="0"/>
              <a:t>09-11-2020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5D4B0F-EEFC-45A2-93BF-3008E0D7F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19903-5C8E-4022-AC5A-A33A62770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9203F-FF18-4BAB-9516-80AD48D70FD8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7604B3B-690C-468D-B2FE-BEF543A9F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588" y="1435100"/>
            <a:ext cx="3932237" cy="8636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6A83DD0-D963-4947-92E6-C1EA831352E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4100" y="1435100"/>
            <a:ext cx="6105600" cy="473551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98018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0779AB-09C8-4A52-8F66-A45A430D9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588" y="1435100"/>
            <a:ext cx="6107112" cy="8636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16BC14-33C8-4FD5-B9A2-97CD02BA6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1588" y="2298700"/>
            <a:ext cx="6107112" cy="3886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847F9-2027-4ADB-9EAF-1BE04CCC56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CA2AD-C180-40B7-B6BE-AB09581F8CE6}" type="datetimeFigureOut">
              <a:rPr lang="nl-NL" smtClean="0"/>
              <a:t>09-11-2020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C2397-880D-4E5C-8F7E-12C79379B7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E1FD5-B57B-4983-B086-CA07885B6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9203F-FF18-4BAB-9516-80AD48D70FD8}" type="slidenum">
              <a:rPr lang="nl-NL" smtClean="0"/>
              <a:t>‹nr.›</a:t>
            </a:fld>
            <a:endParaRPr lang="nl-NL"/>
          </a:p>
        </p:txBody>
      </p:sp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5FB25869-A5C3-41CD-B8CD-5DD4CC6DAFCD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193" y="188912"/>
            <a:ext cx="1132682" cy="654439"/>
          </a:xfrm>
          <a:prstGeom prst="rect">
            <a:avLst/>
          </a:prstGeom>
        </p:spPr>
      </p:pic>
      <p:pic>
        <p:nvPicPr>
          <p:cNvPr id="7" name="Picture 6" descr="A picture containing drawing, sky&#10;&#10;Description automatically generated">
            <a:extLst>
              <a:ext uri="{FF2B5EF4-FFF2-40B4-BE49-F238E27FC236}">
                <a16:creationId xmlns:a16="http://schemas.microsoft.com/office/drawing/2014/main" id="{CEB9954B-64A6-444B-8098-4CFC8B6453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7" r="8963"/>
          <a:stretch/>
        </p:blipFill>
        <p:spPr>
          <a:xfrm>
            <a:off x="9134948" y="188913"/>
            <a:ext cx="2864965" cy="471487"/>
          </a:xfrm>
          <a:prstGeom prst="rect">
            <a:avLst/>
          </a:prstGeom>
        </p:spPr>
      </p:pic>
      <p:pic>
        <p:nvPicPr>
          <p:cNvPr id="9" name="Picture 8" descr="A picture containing food&#10;&#10;Description automatically generated">
            <a:extLst>
              <a:ext uri="{FF2B5EF4-FFF2-40B4-BE49-F238E27FC236}">
                <a16:creationId xmlns:a16="http://schemas.microsoft.com/office/drawing/2014/main" id="{8F85F552-FA4B-4085-84BA-F252369221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2846" r="9015" b="37830"/>
          <a:stretch/>
        </p:blipFill>
        <p:spPr>
          <a:xfrm>
            <a:off x="9258299" y="6195629"/>
            <a:ext cx="2741613" cy="47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75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050" indent="-177800" algn="l" defTabSz="914400" rtl="0" eaLnBrk="1" latinLnBrk="0" hangingPunct="1">
        <a:lnSpc>
          <a:spcPct val="90000"/>
        </a:lnSpc>
        <a:spcBef>
          <a:spcPts val="0"/>
        </a:spcBef>
        <a:buFont typeface="Arial" panose="020B0604020202020204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28600" algn="l" defTabSz="91440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953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98425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4816" userDrawn="1">
          <p15:clr>
            <a:srgbClr val="F26B43"/>
          </p15:clr>
        </p15:guide>
        <p15:guide id="5" pos="7288" userDrawn="1">
          <p15:clr>
            <a:srgbClr val="000000"/>
          </p15:clr>
        </p15:guide>
        <p15:guide id="6" orient="horz" pos="1448" userDrawn="1">
          <p15:clr>
            <a:srgbClr val="F26B43"/>
          </p15:clr>
        </p15:guide>
        <p15:guide id="7" orient="horz" pos="913" userDrawn="1">
          <p15:clr>
            <a:srgbClr val="F26B43"/>
          </p15:clr>
        </p15:guide>
        <p15:guide id="9" orient="horz" pos="3896" userDrawn="1">
          <p15:clr>
            <a:srgbClr val="000000"/>
          </p15:clr>
        </p15:guide>
        <p15:guide id="10" orient="horz" pos="119" userDrawn="1">
          <p15:clr>
            <a:srgbClr val="000000"/>
          </p15:clr>
        </p15:guide>
        <p15:guide id="11" pos="801" userDrawn="1">
          <p15:clr>
            <a:srgbClr val="5ACBF0"/>
          </p15:clr>
        </p15:guide>
        <p15:guide id="12" pos="4656" userDrawn="1">
          <p15:clr>
            <a:srgbClr val="F26B43"/>
          </p15:clr>
        </p15:guide>
        <p15:guide id="13" pos="176" userDrawn="1">
          <p15:clr>
            <a:srgbClr val="00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FA06F-ED5F-4121-A1B2-4CC726E8D5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7BC15F-06C1-4238-932A-603FE4EC35C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C7E0C1E1-E71A-4096-A7FD-A7E86692D3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1BFB14FC-653C-43E9-BFE6-60C8516D9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8517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5FAEDD-0772-4739-ADDB-07FC43C9E8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434060-551F-44DB-82C6-2B2C647B5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444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5D7D1-EE89-48E0-BD09-3B21B99C6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BD3E3-158C-49E7-85D0-898FF079C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780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HvA CO+CB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4378D"/>
      </a:accent1>
      <a:accent2>
        <a:srgbClr val="EA5624"/>
      </a:accent2>
      <a:accent3>
        <a:srgbClr val="018ED5"/>
      </a:accent3>
      <a:accent4>
        <a:srgbClr val="E61176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+CB.potx" id="{DDEB3135-36F1-42AC-8206-9AA765662582}" vid="{7B552C2D-298E-41F5-AC9A-3280990C9D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BD7576A756FA4B8573CE4D95DB8283" ma:contentTypeVersion="7" ma:contentTypeDescription="Create a new document." ma:contentTypeScope="" ma:versionID="6e67bbfacf61745eeea14c914322f7e0">
  <xsd:schema xmlns:xsd="http://www.w3.org/2001/XMLSchema" xmlns:xs="http://www.w3.org/2001/XMLSchema" xmlns:p="http://schemas.microsoft.com/office/2006/metadata/properties" xmlns:ns2="62daec51-9f05-4dc6-b30c-f578efe4e37a" targetNamespace="http://schemas.microsoft.com/office/2006/metadata/properties" ma:root="true" ma:fieldsID="08fb913b08336f30e1d869cb8094525b" ns2:_="">
    <xsd:import namespace="62daec51-9f05-4dc6-b30c-f578efe4e37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daec51-9f05-4dc6-b30c-f578efe4e37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5D0B123-6885-43B9-9713-C6DB04FDD1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daec51-9f05-4dc6-b30c-f578efe4e37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AD2A23-A29D-4C50-89A1-88D85001E9F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D711FA-7A2E-4F97-B1CE-B65AAD895E8E}">
  <ds:schemaRefs>
    <ds:schemaRef ds:uri="http://purl.org/dc/elements/1.1/"/>
    <ds:schemaRef ds:uri="http://schemas.microsoft.com/office/2006/metadata/properties"/>
    <ds:schemaRef ds:uri="03e30767-6db1-43c9-a510-6ddb5f0e3d9b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62260777-03a2-4acd-8b7f-b7cc27a56620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Kantoorthema</Template>
  <TotalTime>14</TotalTime>
  <Words>0</Words>
  <Application>Microsoft Macintosh PowerPoint</Application>
  <PresentationFormat>Breedbeeld</PresentationFormat>
  <Paragraphs>0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Eva Lok</dc:creator>
  <cp:lastModifiedBy>Eva Lok</cp:lastModifiedBy>
  <cp:revision>2</cp:revision>
  <dcterms:created xsi:type="dcterms:W3CDTF">2020-11-09T13:49:57Z</dcterms:created>
  <dcterms:modified xsi:type="dcterms:W3CDTF">2020-11-09T15:47:08Z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0x010100E0BD7576A756FA4B8573CE4D95DB8283</vt:lpwstr>
  </property>
  <property fmtid="{D5CDD505-2E9C-101B-9397-08002B2CF9AE}" pid="3" name="Project phase">
    <vt:lpwstr/>
  </property>
</Properties>
</file>