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handoutMasterIdLst>
    <p:handoutMasterId r:id="rId9"/>
  </p:handoutMasterIdLst>
  <p:sldIdLst>
    <p:sldId id="256" r:id="rId2"/>
    <p:sldId id="260" r:id="rId3"/>
    <p:sldId id="261" r:id="rId4"/>
    <p:sldId id="263" r:id="rId5"/>
    <p:sldId id="264" r:id="rId6"/>
    <p:sldId id="265" r:id="rId7"/>
    <p:sldId id="267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031"/>
    <a:srgbClr val="1F1D21"/>
    <a:srgbClr val="B3B3B3"/>
    <a:srgbClr val="DBDDDE"/>
    <a:srgbClr val="25167A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13B4A6-9ED2-4104-91AF-324695E0E3FF}" v="1" dt="2023-06-05T08:39:52.9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70"/>
    <p:restoredTop sz="94694"/>
  </p:normalViewPr>
  <p:slideViewPr>
    <p:cSldViewPr snapToGrid="0" snapToObjects="1" showGuides="1">
      <p:cViewPr varScale="1">
        <p:scale>
          <a:sx n="104" d="100"/>
          <a:sy n="104" d="100"/>
        </p:scale>
        <p:origin x="135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71" d="100"/>
          <a:sy n="171" d="100"/>
        </p:scale>
        <p:origin x="534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inique Levant" userId="3fe1d682-e7d5-4586-b76a-6f0bdc6a4d7c" providerId="ADAL" clId="{9413B4A6-9ED2-4104-91AF-324695E0E3FF}"/>
    <pc:docChg chg="custSel modSld">
      <pc:chgData name="Dominique Levant" userId="3fe1d682-e7d5-4586-b76a-6f0bdc6a4d7c" providerId="ADAL" clId="{9413B4A6-9ED2-4104-91AF-324695E0E3FF}" dt="2023-06-05T08:40:00.382" v="2" actId="478"/>
      <pc:docMkLst>
        <pc:docMk/>
      </pc:docMkLst>
      <pc:sldChg chg="addSp delSp modSp mod">
        <pc:chgData name="Dominique Levant" userId="3fe1d682-e7d5-4586-b76a-6f0bdc6a4d7c" providerId="ADAL" clId="{9413B4A6-9ED2-4104-91AF-324695E0E3FF}" dt="2023-06-05T08:40:00.382" v="2" actId="478"/>
        <pc:sldMkLst>
          <pc:docMk/>
          <pc:sldMk cId="501764545" sldId="262"/>
        </pc:sldMkLst>
        <pc:graphicFrameChg chg="add del mod">
          <ac:chgData name="Dominique Levant" userId="3fe1d682-e7d5-4586-b76a-6f0bdc6a4d7c" providerId="ADAL" clId="{9413B4A6-9ED2-4104-91AF-324695E0E3FF}" dt="2023-06-05T08:40:00.382" v="2" actId="478"/>
          <ac:graphicFrameMkLst>
            <pc:docMk/>
            <pc:sldMk cId="501764545" sldId="262"/>
            <ac:graphicFrameMk id="10" creationId="{955EE7D3-165D-34D1-EFF7-1EB665083F6D}"/>
          </ac:graphicFrameMkLst>
        </pc:graphicFrameChg>
      </pc:sldChg>
    </pc:docChg>
  </pc:docChgLst>
  <pc:docChgLst>
    <pc:chgData name="Dominique Levant" userId="3fe1d682-e7d5-4586-b76a-6f0bdc6a4d7c" providerId="ADAL" clId="{0E268296-BFFF-4707-94FF-5287AA6F2651}"/>
    <pc:docChg chg="delSld">
      <pc:chgData name="Dominique Levant" userId="3fe1d682-e7d5-4586-b76a-6f0bdc6a4d7c" providerId="ADAL" clId="{0E268296-BFFF-4707-94FF-5287AA6F2651}" dt="2023-06-05T10:18:56.167" v="9" actId="2696"/>
      <pc:docMkLst>
        <pc:docMk/>
      </pc:docMkLst>
      <pc:sldChg chg="del">
        <pc:chgData name="Dominique Levant" userId="3fe1d682-e7d5-4586-b76a-6f0bdc6a4d7c" providerId="ADAL" clId="{0E268296-BFFF-4707-94FF-5287AA6F2651}" dt="2023-06-05T10:17:37.810" v="5" actId="47"/>
        <pc:sldMkLst>
          <pc:docMk/>
          <pc:sldMk cId="1284824755" sldId="257"/>
        </pc:sldMkLst>
      </pc:sldChg>
      <pc:sldChg chg="del">
        <pc:chgData name="Dominique Levant" userId="3fe1d682-e7d5-4586-b76a-6f0bdc6a4d7c" providerId="ADAL" clId="{0E268296-BFFF-4707-94FF-5287AA6F2651}" dt="2023-06-05T10:17:25.364" v="0" actId="47"/>
        <pc:sldMkLst>
          <pc:docMk/>
          <pc:sldMk cId="1164821241" sldId="258"/>
        </pc:sldMkLst>
      </pc:sldChg>
      <pc:sldChg chg="del">
        <pc:chgData name="Dominique Levant" userId="3fe1d682-e7d5-4586-b76a-6f0bdc6a4d7c" providerId="ADAL" clId="{0E268296-BFFF-4707-94FF-5287AA6F2651}" dt="2023-06-05T10:17:26.660" v="1" actId="47"/>
        <pc:sldMkLst>
          <pc:docMk/>
          <pc:sldMk cId="2354725639" sldId="259"/>
        </pc:sldMkLst>
      </pc:sldChg>
      <pc:sldChg chg="del">
        <pc:chgData name="Dominique Levant" userId="3fe1d682-e7d5-4586-b76a-6f0bdc6a4d7c" providerId="ADAL" clId="{0E268296-BFFF-4707-94FF-5287AA6F2651}" dt="2023-06-05T10:17:28.228" v="2" actId="47"/>
        <pc:sldMkLst>
          <pc:docMk/>
          <pc:sldMk cId="501764545" sldId="262"/>
        </pc:sldMkLst>
      </pc:sldChg>
      <pc:sldChg chg="del">
        <pc:chgData name="Dominique Levant" userId="3fe1d682-e7d5-4586-b76a-6f0bdc6a4d7c" providerId="ADAL" clId="{0E268296-BFFF-4707-94FF-5287AA6F2651}" dt="2023-06-05T10:17:31.644" v="3" actId="47"/>
        <pc:sldMkLst>
          <pc:docMk/>
          <pc:sldMk cId="3967452038" sldId="266"/>
        </pc:sldMkLst>
      </pc:sldChg>
      <pc:sldChg chg="del">
        <pc:chgData name="Dominique Levant" userId="3fe1d682-e7d5-4586-b76a-6f0bdc6a4d7c" providerId="ADAL" clId="{0E268296-BFFF-4707-94FF-5287AA6F2651}" dt="2023-06-05T10:17:32.507" v="4" actId="47"/>
        <pc:sldMkLst>
          <pc:docMk/>
          <pc:sldMk cId="114433480" sldId="268"/>
        </pc:sldMkLst>
      </pc:sldChg>
      <pc:sldMasterChg chg="delSldLayout">
        <pc:chgData name="Dominique Levant" userId="3fe1d682-e7d5-4586-b76a-6f0bdc6a4d7c" providerId="ADAL" clId="{0E268296-BFFF-4707-94FF-5287AA6F2651}" dt="2023-06-05T10:18:56.167" v="9" actId="2696"/>
        <pc:sldMasterMkLst>
          <pc:docMk/>
          <pc:sldMasterMk cId="3235727706" sldId="2147483673"/>
        </pc:sldMasterMkLst>
        <pc:sldLayoutChg chg="del">
          <pc:chgData name="Dominique Levant" userId="3fe1d682-e7d5-4586-b76a-6f0bdc6a4d7c" providerId="ADAL" clId="{0E268296-BFFF-4707-94FF-5287AA6F2651}" dt="2023-06-05T10:18:52.880" v="6" actId="2696"/>
          <pc:sldLayoutMkLst>
            <pc:docMk/>
            <pc:sldMasterMk cId="3235727706" sldId="2147483673"/>
            <pc:sldLayoutMk cId="614781960" sldId="2147483676"/>
          </pc:sldLayoutMkLst>
        </pc:sldLayoutChg>
        <pc:sldLayoutChg chg="del">
          <pc:chgData name="Dominique Levant" userId="3fe1d682-e7d5-4586-b76a-6f0bdc6a4d7c" providerId="ADAL" clId="{0E268296-BFFF-4707-94FF-5287AA6F2651}" dt="2023-06-05T10:18:53.650" v="7" actId="2696"/>
          <pc:sldLayoutMkLst>
            <pc:docMk/>
            <pc:sldMasterMk cId="3235727706" sldId="2147483673"/>
            <pc:sldLayoutMk cId="413280301" sldId="2147483677"/>
          </pc:sldLayoutMkLst>
        </pc:sldLayoutChg>
        <pc:sldLayoutChg chg="del">
          <pc:chgData name="Dominique Levant" userId="3fe1d682-e7d5-4586-b76a-6f0bdc6a4d7c" providerId="ADAL" clId="{0E268296-BFFF-4707-94FF-5287AA6F2651}" dt="2023-06-05T10:18:55.450" v="8" actId="2696"/>
          <pc:sldLayoutMkLst>
            <pc:docMk/>
            <pc:sldMasterMk cId="3235727706" sldId="2147483673"/>
            <pc:sldLayoutMk cId="1169567614" sldId="2147483683"/>
          </pc:sldLayoutMkLst>
        </pc:sldLayoutChg>
        <pc:sldLayoutChg chg="del">
          <pc:chgData name="Dominique Levant" userId="3fe1d682-e7d5-4586-b76a-6f0bdc6a4d7c" providerId="ADAL" clId="{0E268296-BFFF-4707-94FF-5287AA6F2651}" dt="2023-06-05T10:18:56.167" v="9" actId="2696"/>
          <pc:sldLayoutMkLst>
            <pc:docMk/>
            <pc:sldMasterMk cId="3235727706" sldId="2147483673"/>
            <pc:sldLayoutMk cId="1488154693" sldId="214748368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C30377FD-7850-7B54-92EB-6B6C1618B3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7C17C4C-3BDD-B993-835A-D34B22D789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52A60-9616-EA48-BEF1-EFF59AC1BD6E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5DEF1A3-0D27-DB0B-9C86-B56B537129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A0B51D-8200-847B-9AFA-BECE0C3158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0FF56-DE2E-F449-9911-DCAE164D16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15140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 slide - Wit - Ex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el NL">
            <a:extLst>
              <a:ext uri="{FF2B5EF4-FFF2-40B4-BE49-F238E27FC236}">
                <a16:creationId xmlns:a16="http://schemas.microsoft.com/office/drawing/2014/main" id="{67F86A09-A3E3-5E36-CF36-D9BC0B34309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0863" y="6006049"/>
            <a:ext cx="7723562" cy="28469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25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00.00.000]</a:t>
            </a:r>
          </a:p>
        </p:txBody>
      </p:sp>
      <p:sp>
        <p:nvSpPr>
          <p:cNvPr id="8" name="Subtitel NL">
            <a:extLst>
              <a:ext uri="{FF2B5EF4-FFF2-40B4-BE49-F238E27FC236}">
                <a16:creationId xmlns:a16="http://schemas.microsoft.com/office/drawing/2014/main" id="{5B575455-139F-5B05-CB30-5FEAEF62A2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0863" y="5638058"/>
            <a:ext cx="7723561" cy="28469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25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[Naam en Functie]</a:t>
            </a:r>
          </a:p>
        </p:txBody>
      </p:sp>
      <p:sp>
        <p:nvSpPr>
          <p:cNvPr id="9" name="Subtitel NL">
            <a:extLst>
              <a:ext uri="{FF2B5EF4-FFF2-40B4-BE49-F238E27FC236}">
                <a16:creationId xmlns:a16="http://schemas.microsoft.com/office/drawing/2014/main" id="{4A80654A-8087-81AD-EAD8-B935CD538A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0863" y="3428907"/>
            <a:ext cx="7723561" cy="5078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3000">
                <a:solidFill>
                  <a:srgbClr val="BC003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[Subtitel]</a:t>
            </a:r>
          </a:p>
        </p:txBody>
      </p:sp>
      <p:sp>
        <p:nvSpPr>
          <p:cNvPr id="12" name="Titel NL">
            <a:extLst>
              <a:ext uri="{FF2B5EF4-FFF2-40B4-BE49-F238E27FC236}">
                <a16:creationId xmlns:a16="http://schemas.microsoft.com/office/drawing/2014/main" id="{0E466F8E-D43B-7785-3F80-D9BD18E977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0863" y="2428538"/>
            <a:ext cx="7723561" cy="923330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6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[Titel]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713CE100-2F56-8367-EE70-5CF08808DACC}"/>
              </a:ext>
            </a:extLst>
          </p:cNvPr>
          <p:cNvSpPr/>
          <p:nvPr/>
        </p:nvSpPr>
        <p:spPr>
          <a:xfrm>
            <a:off x="9150000" y="-1"/>
            <a:ext cx="304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717EB4EB-3ED2-BF89-F8B4-9E2F6E3A6BAB}"/>
              </a:ext>
            </a:extLst>
          </p:cNvPr>
          <p:cNvSpPr/>
          <p:nvPr/>
        </p:nvSpPr>
        <p:spPr>
          <a:xfrm>
            <a:off x="9150000" y="0"/>
            <a:ext cx="30420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4BE41FF9-F1BA-EF07-CEC2-A1E3A6137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3" y="57265"/>
            <a:ext cx="3640561" cy="797379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853AEEF0-8127-FFB8-1DC4-491D120F228D}"/>
              </a:ext>
            </a:extLst>
          </p:cNvPr>
          <p:cNvSpPr/>
          <p:nvPr userDrawn="1"/>
        </p:nvSpPr>
        <p:spPr>
          <a:xfrm>
            <a:off x="9150000" y="-1"/>
            <a:ext cx="304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F0E3A6D2-ACA0-FB5A-7438-E69A86F675AD}"/>
              </a:ext>
            </a:extLst>
          </p:cNvPr>
          <p:cNvSpPr/>
          <p:nvPr userDrawn="1"/>
        </p:nvSpPr>
        <p:spPr>
          <a:xfrm>
            <a:off x="9150000" y="0"/>
            <a:ext cx="30420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BF4E8BC-D7BD-5176-CF00-2A28183869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013" y="57265"/>
            <a:ext cx="3640561" cy="79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355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 slide - Afbeeldding  - Ex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B57EF8AA-B1E0-4E9D-42F0-94CFCD0B2347}"/>
              </a:ext>
            </a:extLst>
          </p:cNvPr>
          <p:cNvSpPr/>
          <p:nvPr userDrawn="1"/>
        </p:nvSpPr>
        <p:spPr>
          <a:xfrm>
            <a:off x="0" y="1"/>
            <a:ext cx="12191999" cy="6857999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46" name="Afbeelding 45">
            <a:extLst>
              <a:ext uri="{FF2B5EF4-FFF2-40B4-BE49-F238E27FC236}">
                <a16:creationId xmlns:a16="http://schemas.microsoft.com/office/drawing/2014/main" id="{2F35383A-6C60-0640-8459-75D341C07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3" y="57265"/>
            <a:ext cx="3640561" cy="797379"/>
          </a:xfrm>
          <a:prstGeom prst="rect">
            <a:avLst/>
          </a:prstGeom>
        </p:spPr>
      </p:pic>
      <p:sp>
        <p:nvSpPr>
          <p:cNvPr id="50" name="Subtitel NL">
            <a:extLst>
              <a:ext uri="{FF2B5EF4-FFF2-40B4-BE49-F238E27FC236}">
                <a16:creationId xmlns:a16="http://schemas.microsoft.com/office/drawing/2014/main" id="{C8621AAE-BD70-2922-DBFB-1DA1073870E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0863" y="6006049"/>
            <a:ext cx="7723562" cy="28469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25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00.00.000]</a:t>
            </a:r>
          </a:p>
        </p:txBody>
      </p:sp>
      <p:sp>
        <p:nvSpPr>
          <p:cNvPr id="51" name="Subtitel NL">
            <a:extLst>
              <a:ext uri="{FF2B5EF4-FFF2-40B4-BE49-F238E27FC236}">
                <a16:creationId xmlns:a16="http://schemas.microsoft.com/office/drawing/2014/main" id="{B160D0C5-CD8B-540D-B4BC-9762525FBA4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0863" y="5638058"/>
            <a:ext cx="7723561" cy="28469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25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[Naam en Functie]</a:t>
            </a:r>
          </a:p>
        </p:txBody>
      </p:sp>
      <p:sp>
        <p:nvSpPr>
          <p:cNvPr id="52" name="Subtitel NL">
            <a:extLst>
              <a:ext uri="{FF2B5EF4-FFF2-40B4-BE49-F238E27FC236}">
                <a16:creationId xmlns:a16="http://schemas.microsoft.com/office/drawing/2014/main" id="{0D457FA9-1495-F3B1-6354-6C274A5F52A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0863" y="3428907"/>
            <a:ext cx="7723561" cy="5078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[Subtitel]</a:t>
            </a:r>
          </a:p>
        </p:txBody>
      </p:sp>
      <p:sp>
        <p:nvSpPr>
          <p:cNvPr id="53" name="Titel NL">
            <a:extLst>
              <a:ext uri="{FF2B5EF4-FFF2-40B4-BE49-F238E27FC236}">
                <a16:creationId xmlns:a16="http://schemas.microsoft.com/office/drawing/2014/main" id="{93C542C0-C086-E176-B7EC-5D416DC3BE9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0863" y="2428538"/>
            <a:ext cx="7723561" cy="923330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6000" b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[Titel]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0FDCF554-1D83-4F29-9151-D9BE6E1E6940}"/>
              </a:ext>
            </a:extLst>
          </p:cNvPr>
          <p:cNvSpPr/>
          <p:nvPr/>
        </p:nvSpPr>
        <p:spPr>
          <a:xfrm>
            <a:off x="9150000" y="-1"/>
            <a:ext cx="304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91090770-8F1E-233A-2C02-0F672EDCBAAB}"/>
              </a:ext>
            </a:extLst>
          </p:cNvPr>
          <p:cNvSpPr/>
          <p:nvPr/>
        </p:nvSpPr>
        <p:spPr>
          <a:xfrm>
            <a:off x="9150000" y="0"/>
            <a:ext cx="30420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10" name="Subtitel NL">
            <a:extLst>
              <a:ext uri="{FF2B5EF4-FFF2-40B4-BE49-F238E27FC236}">
                <a16:creationId xmlns:a16="http://schemas.microsoft.com/office/drawing/2014/main" id="{28D1FB4B-6096-81F8-AB94-86BE8597E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0863" y="1064229"/>
            <a:ext cx="7723561" cy="30008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54" indent="0">
              <a:buNone/>
              <a:defRPr sz="30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828709" indent="0">
              <a:buNone/>
              <a:defRPr sz="30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2743063" indent="0">
              <a:buNone/>
              <a:defRPr sz="30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3657417" indent="0">
              <a:buNone/>
              <a:defRPr sz="30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*Voeg hier een afbeelding toe d.m.v. Achtergrond opmaken &gt; Opvulling met afbeelding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54A6E03-8A8C-7569-F35F-DE62512911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013" y="57265"/>
            <a:ext cx="3640561" cy="797379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31CF8FF2-E393-D3F3-595A-18CD0953B11C}"/>
              </a:ext>
            </a:extLst>
          </p:cNvPr>
          <p:cNvSpPr/>
          <p:nvPr userDrawn="1"/>
        </p:nvSpPr>
        <p:spPr>
          <a:xfrm>
            <a:off x="9150000" y="-1"/>
            <a:ext cx="304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9AEE945-F304-D9E7-0849-28E2589F69B7}"/>
              </a:ext>
            </a:extLst>
          </p:cNvPr>
          <p:cNvSpPr/>
          <p:nvPr userDrawn="1"/>
        </p:nvSpPr>
        <p:spPr>
          <a:xfrm>
            <a:off x="9150000" y="0"/>
            <a:ext cx="30420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</p:spTree>
    <p:extLst>
      <p:ext uri="{BB962C8B-B14F-4D97-AF65-F5344CB8AC3E}">
        <p14:creationId xmlns:p14="http://schemas.microsoft.com/office/powerpoint/2010/main" val="35404906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slide + vlakk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ubtitel NL">
            <a:extLst>
              <a:ext uri="{FF2B5EF4-FFF2-40B4-BE49-F238E27FC236}">
                <a16:creationId xmlns:a16="http://schemas.microsoft.com/office/drawing/2014/main" id="{0555E346-5E40-5B48-0FE4-9E77DF1894C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70838" y="1528617"/>
            <a:ext cx="9355038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[Subtitel]</a:t>
            </a:r>
          </a:p>
        </p:txBody>
      </p:sp>
      <p:sp>
        <p:nvSpPr>
          <p:cNvPr id="35" name="Rechthoek 34">
            <a:extLst>
              <a:ext uri="{FF2B5EF4-FFF2-40B4-BE49-F238E27FC236}">
                <a16:creationId xmlns:a16="http://schemas.microsoft.com/office/drawing/2014/main" id="{43EB1CFB-DA8A-835A-9EED-E29D3C004E8C}"/>
              </a:ext>
            </a:extLst>
          </p:cNvPr>
          <p:cNvSpPr/>
          <p:nvPr/>
        </p:nvSpPr>
        <p:spPr>
          <a:xfrm>
            <a:off x="11184001" y="-1"/>
            <a:ext cx="1007999" cy="68663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6" name="Rechthoek 35">
            <a:extLst>
              <a:ext uri="{FF2B5EF4-FFF2-40B4-BE49-F238E27FC236}">
                <a16:creationId xmlns:a16="http://schemas.microsoft.com/office/drawing/2014/main" id="{EE9E916D-4745-47DC-411F-E80EED72A75B}"/>
              </a:ext>
            </a:extLst>
          </p:cNvPr>
          <p:cNvSpPr/>
          <p:nvPr/>
        </p:nvSpPr>
        <p:spPr>
          <a:xfrm>
            <a:off x="11184001" y="0"/>
            <a:ext cx="1007999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" name="Bodytekst NL">
            <a:extLst>
              <a:ext uri="{FF2B5EF4-FFF2-40B4-BE49-F238E27FC236}">
                <a16:creationId xmlns:a16="http://schemas.microsoft.com/office/drawing/2014/main" id="{8D8E8EAB-4DB9-7AE6-E7B5-CD8F104DC4FD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570838" y="2097594"/>
            <a:ext cx="9355040" cy="3335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Klikken om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Titel NL">
            <a:extLst>
              <a:ext uri="{FF2B5EF4-FFF2-40B4-BE49-F238E27FC236}">
                <a16:creationId xmlns:a16="http://schemas.microsoft.com/office/drawing/2014/main" id="{228EB675-A966-4E1F-6C2A-4CA67C38A86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0837" y="826551"/>
            <a:ext cx="9355040" cy="64633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4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[Titel]</a:t>
            </a:r>
          </a:p>
        </p:txBody>
      </p:sp>
      <p:sp>
        <p:nvSpPr>
          <p:cNvPr id="2" name="Subtitel NL">
            <a:extLst>
              <a:ext uri="{FF2B5EF4-FFF2-40B4-BE49-F238E27FC236}">
                <a16:creationId xmlns:a16="http://schemas.microsoft.com/office/drawing/2014/main" id="{035DD7DF-7E45-B7A8-CB59-04A85F7AED8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0837" y="6193746"/>
            <a:ext cx="4558933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[Pagina </a:t>
            </a:r>
            <a:r>
              <a:rPr lang="nl-NL" dirty="0" err="1"/>
              <a:t>nr</a:t>
            </a:r>
            <a:r>
              <a:rPr lang="nl-NL" dirty="0"/>
              <a:t> 0]</a:t>
            </a:r>
          </a:p>
        </p:txBody>
      </p:sp>
      <p:sp>
        <p:nvSpPr>
          <p:cNvPr id="8" name="Subtitel NL">
            <a:extLst>
              <a:ext uri="{FF2B5EF4-FFF2-40B4-BE49-F238E27FC236}">
                <a16:creationId xmlns:a16="http://schemas.microsoft.com/office/drawing/2014/main" id="{15EC6093-6B48-014D-316F-4A24BD8EA8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0837" y="6012629"/>
            <a:ext cx="4558933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00.00.0000]</a:t>
            </a:r>
          </a:p>
        </p:txBody>
      </p:sp>
      <p:sp>
        <p:nvSpPr>
          <p:cNvPr id="9" name="Subtitel NL">
            <a:extLst>
              <a:ext uri="{FF2B5EF4-FFF2-40B4-BE49-F238E27FC236}">
                <a16:creationId xmlns:a16="http://schemas.microsoft.com/office/drawing/2014/main" id="{42D71D54-8764-1067-C615-BE3579B3AEE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0837" y="5832033"/>
            <a:ext cx="4558933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[Voettekst]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87CB29D-188A-E7D7-FBE0-FEFDE58504E1}"/>
              </a:ext>
            </a:extLst>
          </p:cNvPr>
          <p:cNvSpPr/>
          <p:nvPr userDrawn="1"/>
        </p:nvSpPr>
        <p:spPr>
          <a:xfrm>
            <a:off x="11184001" y="-1"/>
            <a:ext cx="1007999" cy="68663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E37B942-441C-9933-A1ED-8E1733E69168}"/>
              </a:ext>
            </a:extLst>
          </p:cNvPr>
          <p:cNvSpPr/>
          <p:nvPr userDrawn="1"/>
        </p:nvSpPr>
        <p:spPr>
          <a:xfrm>
            <a:off x="11184000" y="0"/>
            <a:ext cx="1008000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306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+ Afbeel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94F8E6E-F6C2-2CB9-DDF2-306C155B7B6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0"/>
            <a:ext cx="5087999" cy="6858000"/>
          </a:xfrm>
          <a:prstGeom prst="rect">
            <a:avLst/>
          </a:prstGeom>
          <a:solidFill>
            <a:srgbClr val="B3B3B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*Voeg hier een afbeelding in</a:t>
            </a:r>
          </a:p>
        </p:txBody>
      </p:sp>
      <p:sp>
        <p:nvSpPr>
          <p:cNvPr id="9" name="Subtitel NL">
            <a:extLst>
              <a:ext uri="{FF2B5EF4-FFF2-40B4-BE49-F238E27FC236}">
                <a16:creationId xmlns:a16="http://schemas.microsoft.com/office/drawing/2014/main" id="{18AABD44-BFD4-B533-B644-867EE7DC07C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70838" y="1528617"/>
            <a:ext cx="5157608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[Subtitel]</a:t>
            </a:r>
          </a:p>
        </p:txBody>
      </p:sp>
      <p:sp>
        <p:nvSpPr>
          <p:cNvPr id="10" name="Bodytekst NL">
            <a:extLst>
              <a:ext uri="{FF2B5EF4-FFF2-40B4-BE49-F238E27FC236}">
                <a16:creationId xmlns:a16="http://schemas.microsoft.com/office/drawing/2014/main" id="{0FE88B9C-3CC0-4949-71D4-4EDA49C5D06E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570838" y="2097594"/>
            <a:ext cx="5157609" cy="3335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Klikken om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1" name="Titel NL">
            <a:extLst>
              <a:ext uri="{FF2B5EF4-FFF2-40B4-BE49-F238E27FC236}">
                <a16:creationId xmlns:a16="http://schemas.microsoft.com/office/drawing/2014/main" id="{F9956DF5-B693-C4B3-16A3-26FCEC97059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0837" y="826551"/>
            <a:ext cx="5157609" cy="64633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4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[Titel]</a:t>
            </a:r>
          </a:p>
        </p:txBody>
      </p:sp>
      <p:sp>
        <p:nvSpPr>
          <p:cNvPr id="12" name="Subtitel NL">
            <a:extLst>
              <a:ext uri="{FF2B5EF4-FFF2-40B4-BE49-F238E27FC236}">
                <a16:creationId xmlns:a16="http://schemas.microsoft.com/office/drawing/2014/main" id="{F1F044EB-A72F-CA0C-E1B3-88625FBAD39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0838" y="6193746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[Pagina </a:t>
            </a:r>
            <a:r>
              <a:rPr lang="nl-NL" dirty="0" err="1"/>
              <a:t>nr</a:t>
            </a:r>
            <a:r>
              <a:rPr lang="nl-NL" dirty="0"/>
              <a:t> 0]</a:t>
            </a:r>
          </a:p>
        </p:txBody>
      </p:sp>
      <p:sp>
        <p:nvSpPr>
          <p:cNvPr id="13" name="Subtitel NL">
            <a:extLst>
              <a:ext uri="{FF2B5EF4-FFF2-40B4-BE49-F238E27FC236}">
                <a16:creationId xmlns:a16="http://schemas.microsoft.com/office/drawing/2014/main" id="{7062EFC2-15AC-F066-7775-4C19FD81736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0838" y="6012629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00.00.0000]</a:t>
            </a:r>
          </a:p>
        </p:txBody>
      </p:sp>
      <p:sp>
        <p:nvSpPr>
          <p:cNvPr id="14" name="Subtitel NL">
            <a:extLst>
              <a:ext uri="{FF2B5EF4-FFF2-40B4-BE49-F238E27FC236}">
                <a16:creationId xmlns:a16="http://schemas.microsoft.com/office/drawing/2014/main" id="{E0F56A04-D731-5810-D961-E8A85C1F3A6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0838" y="5832033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[Voettekst]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667B5349-E00E-6A25-2751-14A02EDD7627}"/>
              </a:ext>
            </a:extLst>
          </p:cNvPr>
          <p:cNvSpPr/>
          <p:nvPr userDrawn="1"/>
        </p:nvSpPr>
        <p:spPr>
          <a:xfrm>
            <a:off x="11184001" y="-1"/>
            <a:ext cx="1007999" cy="68663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94BF377B-D051-D6A4-102E-B47498CC1999}"/>
              </a:ext>
            </a:extLst>
          </p:cNvPr>
          <p:cNvSpPr/>
          <p:nvPr userDrawn="1"/>
        </p:nvSpPr>
        <p:spPr>
          <a:xfrm>
            <a:off x="11184000" y="0"/>
            <a:ext cx="1008000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6806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+ Afbeelding ligge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94F8E6E-F6C2-2CB9-DDF2-306C155B7B6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93599" y="0"/>
            <a:ext cx="6098401" cy="3429000"/>
          </a:xfrm>
          <a:prstGeom prst="rect">
            <a:avLst/>
          </a:prstGeom>
          <a:solidFill>
            <a:srgbClr val="B3B3B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*Voeg hier een afbeelding in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4202A4C-3303-EA86-53D0-B7EAD0A00EF3}"/>
              </a:ext>
            </a:extLst>
          </p:cNvPr>
          <p:cNvSpPr/>
          <p:nvPr/>
        </p:nvSpPr>
        <p:spPr>
          <a:xfrm>
            <a:off x="9142800" y="3427200"/>
            <a:ext cx="30492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4DF5A28D-115F-8593-B323-C7660BCA1146}"/>
              </a:ext>
            </a:extLst>
          </p:cNvPr>
          <p:cNvSpPr/>
          <p:nvPr/>
        </p:nvSpPr>
        <p:spPr>
          <a:xfrm>
            <a:off x="6093599" y="3427200"/>
            <a:ext cx="3049200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7" name="Subtitel NL">
            <a:extLst>
              <a:ext uri="{FF2B5EF4-FFF2-40B4-BE49-F238E27FC236}">
                <a16:creationId xmlns:a16="http://schemas.microsoft.com/office/drawing/2014/main" id="{5D0F2F11-19B5-6A40-626A-B92DD694DF3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70838" y="1528617"/>
            <a:ext cx="5157608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[Subtitel]</a:t>
            </a:r>
          </a:p>
        </p:txBody>
      </p:sp>
      <p:sp>
        <p:nvSpPr>
          <p:cNvPr id="18" name="Bodytekst NL">
            <a:extLst>
              <a:ext uri="{FF2B5EF4-FFF2-40B4-BE49-F238E27FC236}">
                <a16:creationId xmlns:a16="http://schemas.microsoft.com/office/drawing/2014/main" id="{E03E0BC5-B012-FB76-026D-CD0E8057C7BC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570838" y="2097594"/>
            <a:ext cx="5157609" cy="3335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Klikken om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9" name="Titel NL">
            <a:extLst>
              <a:ext uri="{FF2B5EF4-FFF2-40B4-BE49-F238E27FC236}">
                <a16:creationId xmlns:a16="http://schemas.microsoft.com/office/drawing/2014/main" id="{51DA675C-70A9-9CCD-053D-DF5DE238005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0837" y="826551"/>
            <a:ext cx="5157609" cy="64633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4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[Titel]</a:t>
            </a:r>
          </a:p>
        </p:txBody>
      </p:sp>
      <p:sp>
        <p:nvSpPr>
          <p:cNvPr id="20" name="Subtitel NL">
            <a:extLst>
              <a:ext uri="{FF2B5EF4-FFF2-40B4-BE49-F238E27FC236}">
                <a16:creationId xmlns:a16="http://schemas.microsoft.com/office/drawing/2014/main" id="{B85CB781-1A26-5A44-8253-BC79E1BD475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0838" y="6193746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[Pagina </a:t>
            </a:r>
            <a:r>
              <a:rPr lang="nl-NL" dirty="0" err="1"/>
              <a:t>nr</a:t>
            </a:r>
            <a:r>
              <a:rPr lang="nl-NL" dirty="0"/>
              <a:t> 0]</a:t>
            </a:r>
          </a:p>
        </p:txBody>
      </p:sp>
      <p:sp>
        <p:nvSpPr>
          <p:cNvPr id="21" name="Subtitel NL">
            <a:extLst>
              <a:ext uri="{FF2B5EF4-FFF2-40B4-BE49-F238E27FC236}">
                <a16:creationId xmlns:a16="http://schemas.microsoft.com/office/drawing/2014/main" id="{AF741F90-E5FC-2386-6135-F4A32E0A18A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0838" y="6012629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00.00.0000]</a:t>
            </a:r>
          </a:p>
        </p:txBody>
      </p:sp>
      <p:sp>
        <p:nvSpPr>
          <p:cNvPr id="22" name="Subtitel NL">
            <a:extLst>
              <a:ext uri="{FF2B5EF4-FFF2-40B4-BE49-F238E27FC236}">
                <a16:creationId xmlns:a16="http://schemas.microsoft.com/office/drawing/2014/main" id="{232182BA-4524-CB20-8E62-E020E4EE8A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0838" y="5832033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[Voettekst]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785924D3-D694-E71B-23C0-E65BD91F7669}"/>
              </a:ext>
            </a:extLst>
          </p:cNvPr>
          <p:cNvSpPr/>
          <p:nvPr userDrawn="1"/>
        </p:nvSpPr>
        <p:spPr>
          <a:xfrm>
            <a:off x="9142800" y="3427200"/>
            <a:ext cx="30492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B968F56-0405-6EE9-3DF3-F195DA0A5D8A}"/>
              </a:ext>
            </a:extLst>
          </p:cNvPr>
          <p:cNvSpPr/>
          <p:nvPr userDrawn="1"/>
        </p:nvSpPr>
        <p:spPr>
          <a:xfrm>
            <a:off x="6093599" y="3427200"/>
            <a:ext cx="3049200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683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- volledige pagi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94F8E6E-F6C2-2CB9-DDF2-306C155B7B6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0"/>
            <a:ext cx="11183998" cy="6858000"/>
          </a:xfrm>
          <a:prstGeom prst="rect">
            <a:avLst/>
          </a:prstGeom>
          <a:solidFill>
            <a:srgbClr val="B3B3B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*Voeg hier een afbeelding in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62FB4A6E-6968-2E63-3A66-B5E29DC4A3A2}"/>
              </a:ext>
            </a:extLst>
          </p:cNvPr>
          <p:cNvSpPr/>
          <p:nvPr userDrawn="1"/>
        </p:nvSpPr>
        <p:spPr>
          <a:xfrm>
            <a:off x="11184001" y="-1"/>
            <a:ext cx="1007999" cy="68663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19AF72D-A802-78A6-4998-64D44E7720EF}"/>
              </a:ext>
            </a:extLst>
          </p:cNvPr>
          <p:cNvSpPr/>
          <p:nvPr userDrawn="1"/>
        </p:nvSpPr>
        <p:spPr>
          <a:xfrm>
            <a:off x="11184000" y="0"/>
            <a:ext cx="1008000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6235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lide + bedankt of vragen - Ex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el NL">
            <a:extLst>
              <a:ext uri="{FF2B5EF4-FFF2-40B4-BE49-F238E27FC236}">
                <a16:creationId xmlns:a16="http://schemas.microsoft.com/office/drawing/2014/main" id="{717B0408-312C-386A-67D2-98A56081E1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0838" y="6193746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[Pagina </a:t>
            </a:r>
            <a:r>
              <a:rPr lang="nl-NL" dirty="0" err="1"/>
              <a:t>nr</a:t>
            </a:r>
            <a:r>
              <a:rPr lang="nl-NL" dirty="0"/>
              <a:t> 0]</a:t>
            </a:r>
          </a:p>
        </p:txBody>
      </p:sp>
      <p:sp>
        <p:nvSpPr>
          <p:cNvPr id="13" name="Subtitel NL">
            <a:extLst>
              <a:ext uri="{FF2B5EF4-FFF2-40B4-BE49-F238E27FC236}">
                <a16:creationId xmlns:a16="http://schemas.microsoft.com/office/drawing/2014/main" id="{836BF4F0-9565-7FB5-0C97-54A0C0EE1FE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0838" y="6012629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00.00.0000]</a:t>
            </a:r>
          </a:p>
        </p:txBody>
      </p:sp>
      <p:sp>
        <p:nvSpPr>
          <p:cNvPr id="14" name="Subtitel NL">
            <a:extLst>
              <a:ext uri="{FF2B5EF4-FFF2-40B4-BE49-F238E27FC236}">
                <a16:creationId xmlns:a16="http://schemas.microsoft.com/office/drawing/2014/main" id="{7B1D7985-57A0-7C8C-9EEF-8C56962A2B2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0838" y="5832033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[Voettekst]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957DE47-D467-75BF-0CD6-C8481BF87A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014" y="57266"/>
            <a:ext cx="2944444" cy="644911"/>
          </a:xfrm>
          <a:prstGeom prst="rect">
            <a:avLst/>
          </a:prstGeom>
        </p:spPr>
      </p:pic>
      <p:sp>
        <p:nvSpPr>
          <p:cNvPr id="9" name="Rechthoek 8">
            <a:extLst>
              <a:ext uri="{FF2B5EF4-FFF2-40B4-BE49-F238E27FC236}">
                <a16:creationId xmlns:a16="http://schemas.microsoft.com/office/drawing/2014/main" id="{82C73662-194E-059C-4B30-758202A97A9D}"/>
              </a:ext>
            </a:extLst>
          </p:cNvPr>
          <p:cNvSpPr/>
          <p:nvPr userDrawn="1"/>
        </p:nvSpPr>
        <p:spPr>
          <a:xfrm>
            <a:off x="9150000" y="-1"/>
            <a:ext cx="304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37C1F755-9A44-E2D3-9963-B9B81D3E2418}"/>
              </a:ext>
            </a:extLst>
          </p:cNvPr>
          <p:cNvSpPr/>
          <p:nvPr userDrawn="1"/>
        </p:nvSpPr>
        <p:spPr>
          <a:xfrm>
            <a:off x="9150000" y="0"/>
            <a:ext cx="30420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19" name="Titel NL">
            <a:extLst>
              <a:ext uri="{FF2B5EF4-FFF2-40B4-BE49-F238E27FC236}">
                <a16:creationId xmlns:a16="http://schemas.microsoft.com/office/drawing/2014/main" id="{3FC50BDF-FA82-A870-80AD-BD4091B16FC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0863" y="2428538"/>
            <a:ext cx="7723561" cy="923330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6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[Bedankt of vragen]</a:t>
            </a:r>
          </a:p>
        </p:txBody>
      </p:sp>
      <p:sp>
        <p:nvSpPr>
          <p:cNvPr id="20" name="Subtitel NL">
            <a:extLst>
              <a:ext uri="{FF2B5EF4-FFF2-40B4-BE49-F238E27FC236}">
                <a16:creationId xmlns:a16="http://schemas.microsoft.com/office/drawing/2014/main" id="{84DD1D36-DB2A-C407-724A-26D2C08E54F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0863" y="3428907"/>
            <a:ext cx="7723561" cy="5078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3000">
                <a:solidFill>
                  <a:srgbClr val="BC003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[Eventueel ruimte voor een extra zin]</a:t>
            </a:r>
          </a:p>
        </p:txBody>
      </p:sp>
    </p:spTree>
    <p:extLst>
      <p:ext uri="{BB962C8B-B14F-4D97-AF65-F5344CB8AC3E}">
        <p14:creationId xmlns:p14="http://schemas.microsoft.com/office/powerpoint/2010/main" val="1505243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d slide + afbeelding - Ex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>
            <a:extLst>
              <a:ext uri="{FF2B5EF4-FFF2-40B4-BE49-F238E27FC236}">
                <a16:creationId xmlns:a16="http://schemas.microsoft.com/office/drawing/2014/main" id="{D957C1CC-DD49-7B64-45AF-15458D94024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B3B3B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*Voeg hier een afbeelding in</a:t>
            </a:r>
          </a:p>
        </p:txBody>
      </p:sp>
      <p:sp>
        <p:nvSpPr>
          <p:cNvPr id="12" name="Subtitel NL">
            <a:extLst>
              <a:ext uri="{FF2B5EF4-FFF2-40B4-BE49-F238E27FC236}">
                <a16:creationId xmlns:a16="http://schemas.microsoft.com/office/drawing/2014/main" id="{717B0408-312C-386A-67D2-98A56081E1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0838" y="6193746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[Pagina </a:t>
            </a:r>
            <a:r>
              <a:rPr lang="nl-NL" dirty="0" err="1"/>
              <a:t>nr</a:t>
            </a:r>
            <a:r>
              <a:rPr lang="nl-NL" dirty="0"/>
              <a:t> 0]</a:t>
            </a:r>
          </a:p>
        </p:txBody>
      </p:sp>
      <p:sp>
        <p:nvSpPr>
          <p:cNvPr id="13" name="Subtitel NL">
            <a:extLst>
              <a:ext uri="{FF2B5EF4-FFF2-40B4-BE49-F238E27FC236}">
                <a16:creationId xmlns:a16="http://schemas.microsoft.com/office/drawing/2014/main" id="{836BF4F0-9565-7FB5-0C97-54A0C0EE1FE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0838" y="6012629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00.00.0000]</a:t>
            </a:r>
          </a:p>
        </p:txBody>
      </p:sp>
      <p:sp>
        <p:nvSpPr>
          <p:cNvPr id="14" name="Subtitel NL">
            <a:extLst>
              <a:ext uri="{FF2B5EF4-FFF2-40B4-BE49-F238E27FC236}">
                <a16:creationId xmlns:a16="http://schemas.microsoft.com/office/drawing/2014/main" id="{7B1D7985-57A0-7C8C-9EEF-8C56962A2B2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0838" y="5832033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[Voettekst]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C57BAC30-A9AF-2D03-1429-79CAD70C80F9}"/>
              </a:ext>
            </a:extLst>
          </p:cNvPr>
          <p:cNvSpPr/>
          <p:nvPr userDrawn="1"/>
        </p:nvSpPr>
        <p:spPr>
          <a:xfrm>
            <a:off x="3271394" y="0"/>
            <a:ext cx="282460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EBDADD5-4AC9-0D3D-D5F7-EE9E0D80C1A3}"/>
              </a:ext>
            </a:extLst>
          </p:cNvPr>
          <p:cNvSpPr/>
          <p:nvPr userDrawn="1"/>
        </p:nvSpPr>
        <p:spPr>
          <a:xfrm>
            <a:off x="3271394" y="3429000"/>
            <a:ext cx="2824606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D664006-128F-7F76-4E6E-5648F56564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014" y="57266"/>
            <a:ext cx="2944444" cy="64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98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72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8" r:id="rId3"/>
    <p:sldLayoutId id="2147483679" r:id="rId4"/>
    <p:sldLayoutId id="2147483680" r:id="rId5"/>
    <p:sldLayoutId id="2147483681" r:id="rId6"/>
    <p:sldLayoutId id="2147483685" r:id="rId7"/>
    <p:sldLayoutId id="214748368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BC003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C003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C003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C003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C003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47">
          <p15:clr>
            <a:srgbClr val="F26B43"/>
          </p15:clr>
        </p15:guide>
        <p15:guide id="4" orient="horz" pos="890">
          <p15:clr>
            <a:srgbClr val="F26B43"/>
          </p15:clr>
        </p15:guide>
        <p15:guide id="5" orient="horz" pos="527">
          <p15:clr>
            <a:srgbClr val="F26B43"/>
          </p15:clr>
        </p15:guide>
        <p15:guide id="6" orient="horz" pos="3770">
          <p15:clr>
            <a:srgbClr val="F26B43"/>
          </p15:clr>
        </p15:guide>
        <p15:guide id="7" orient="horz" pos="3952">
          <p15:clr>
            <a:srgbClr val="F26B43"/>
          </p15:clr>
        </p15:guide>
        <p15:guide id="8" pos="52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C988141-B815-D06D-E1FE-60A0EF0BA03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2494F0A-D8E2-1023-60B4-DF6B3D487AA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76C2D4D-CE32-230F-9697-145536F496A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E4A20F6-55B1-5EC9-C6B4-AB03B11340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062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C20C1995-4BE1-7D3A-03E2-A710F7C744D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3C478F-602F-937A-8990-BA4FA0D81044}"/>
              </a:ext>
            </a:extLst>
          </p:cNvPr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5139D61-5877-B750-C2D9-F7496C174A1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B65C14E-7046-7AFB-E0B9-BA4B81B663B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0B1A67C5-BDDC-C0F8-A094-AD8D19421A7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7F982703-90E7-1BD3-1280-E2D21013277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496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339E2440-8293-7E97-D7B5-C8F70F662F8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426EE40-7114-54AC-13D4-7B9B35AFE92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5806F69-60DF-FE17-8FF3-2950F9AAEF6E}"/>
              </a:ext>
            </a:extLst>
          </p:cNvPr>
          <p:cNvSpPr>
            <a:spLocks noGrp="1"/>
          </p:cNvSpPr>
          <p:nvPr>
            <p:ph idx="2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14576E2-E450-8640-409B-0F2AB8E6EB6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452B9763-E650-55F5-C09A-1079344E144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4410F143-E68C-28A7-4676-BAE51317521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08C065A-FD79-3A52-B15D-70CED8A5A7D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4610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E2E6FDEA-7BAF-E56F-9FA7-ABA9F241E9C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914C6D6-891F-7D91-998D-9385F4CAEA7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F626325-1A61-EF24-1809-7D6176EA3971}"/>
              </a:ext>
            </a:extLst>
          </p:cNvPr>
          <p:cNvSpPr>
            <a:spLocks noGrp="1"/>
          </p:cNvSpPr>
          <p:nvPr>
            <p:ph idx="2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5023D05-88A1-DC57-54D5-93813DA593A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A7093C5-B365-5E5D-A29C-16B4FC326E6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4DFB5A6-4CC0-0744-B94C-0DB4404E7B7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767BF0E7-8F7C-E3E6-5D8A-1A5EBC7219F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5001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E958683D-2748-9BFA-90AE-D0E0DCB8AE8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1349073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C397EDAD-392E-D25A-5E38-60676753542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94B10A-82D1-E5FA-5C51-7E6A75060AE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D02E4EA-F53A-0B10-8E6D-44E9D11486F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86CEC6E-18CE-D9E5-8887-C2D01F79F5A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7074AD9E-0B54-CE22-14BD-4E9C2439032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7962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4C119C29-CB2B-47BC-B4FD-9BDD5AC5A84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96A4B1-46E5-693E-6840-F1FAD1F710F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0AA9A3E-3A04-E69E-A0F9-FECB9432E5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6A1568D-7A2E-E7C1-2809-4FC0017EE94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4396982"/>
      </p:ext>
    </p:extLst>
  </p:cSld>
  <p:clrMapOvr>
    <a:masterClrMapping/>
  </p:clrMapOvr>
</p:sld>
</file>

<file path=ppt/theme/theme1.xml><?xml version="1.0" encoding="utf-8"?>
<a:theme xmlns:a="http://schemas.openxmlformats.org/drawingml/2006/main" name="UvA-HvA">
  <a:themeElements>
    <a:clrScheme name="UvA X HvA">
      <a:dk1>
        <a:srgbClr val="000000"/>
      </a:dk1>
      <a:lt1>
        <a:srgbClr val="FFFFFF"/>
      </a:lt1>
      <a:dk2>
        <a:srgbClr val="253177"/>
      </a:dk2>
      <a:lt2>
        <a:srgbClr val="F7F7F7"/>
      </a:lt2>
      <a:accent1>
        <a:srgbClr val="BC002F"/>
      </a:accent1>
      <a:accent2>
        <a:srgbClr val="FF7F00"/>
      </a:accent2>
      <a:accent3>
        <a:srgbClr val="253177"/>
      </a:accent3>
      <a:accent4>
        <a:srgbClr val="00A3DA"/>
      </a:accent4>
      <a:accent5>
        <a:srgbClr val="CF2037"/>
      </a:accent5>
      <a:accent6>
        <a:srgbClr val="DBDDDE"/>
      </a:accent6>
      <a:hlink>
        <a:srgbClr val="00A3DA"/>
      </a:hlink>
      <a:folHlink>
        <a:srgbClr val="BC003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/>
      </a:spPr>
      <a:bodyPr rtlCol="0" anchor="ctr"/>
      <a:lstStyle>
        <a:defPPr algn="ctr">
          <a:defRPr/>
        </a:defPPr>
      </a:lstStyle>
      <a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UvA-HvA" id="{AF7526E6-CDF6-2E47-8D83-F0D3E14E674C}" vid="{D74908D0-F42F-3347-A1E1-22C6270CF2F8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B8477FDECDB46AD12681DEE1BDA31" ma:contentTypeVersion="17" ma:contentTypeDescription="Een nieuw document maken." ma:contentTypeScope="" ma:versionID="b3a8cbff2759768fadac5b84c79d6b4f">
  <xsd:schema xmlns:xsd="http://www.w3.org/2001/XMLSchema" xmlns:xs="http://www.w3.org/2001/XMLSchema" xmlns:p="http://schemas.microsoft.com/office/2006/metadata/properties" xmlns:ns2="b85210b1-1f35-4f59-ad38-f892e0a09cfb" xmlns:ns3="8028b2d4-cdd9-4c68-a449-db225b4ed57e" targetNamespace="http://schemas.microsoft.com/office/2006/metadata/properties" ma:root="true" ma:fieldsID="5de7eb24604cafe6d3289d8af462b65a" ns2:_="" ns3:_="">
    <xsd:import namespace="b85210b1-1f35-4f59-ad38-f892e0a09cfb"/>
    <xsd:import namespace="8028b2d4-cdd9-4c68-a449-db225b4ed5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5210b1-1f35-4f59-ad38-f892e0a09c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32d39682-ccf7-48d8-962f-2ca2d3d56b7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28b2d4-cdd9-4c68-a449-db225b4ed5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9667ce4-0855-4fe0-adcb-b6d9aea08657}" ma:internalName="TaxCatchAll" ma:showField="CatchAllData" ma:web="8028b2d4-cdd9-4c68-a449-db225b4ed5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918097-E4D0-4721-9184-F2C5199F17E2}"/>
</file>

<file path=customXml/itemProps2.xml><?xml version="1.0" encoding="utf-8"?>
<ds:datastoreItem xmlns:ds="http://schemas.openxmlformats.org/officeDocument/2006/customXml" ds:itemID="{96B58099-586A-47AB-A799-D14DA6D703C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</TotalTime>
  <Words>0</Words>
  <Application>Microsoft Office PowerPoint</Application>
  <PresentationFormat>Breedbeeld</PresentationFormat>
  <Paragraphs>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Times New Roman</vt:lpstr>
      <vt:lpstr>UvA-HvA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 Office User</dc:creator>
  <cp:lastModifiedBy>Dominique Levant</cp:lastModifiedBy>
  <cp:revision>32</cp:revision>
  <dcterms:created xsi:type="dcterms:W3CDTF">2022-05-31T11:08:49Z</dcterms:created>
  <dcterms:modified xsi:type="dcterms:W3CDTF">2023-06-05T10:19:03Z</dcterms:modified>
</cp:coreProperties>
</file>