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3" r:id="rId4"/>
  </p:sldIdLst>
  <p:sldSz cx="9144000" cy="5145088"/>
  <p:notesSz cx="6858000" cy="9144000"/>
  <p:defaultTextStyle>
    <a:defPPr>
      <a:defRPr lang="nl-NL"/>
    </a:defPPr>
    <a:lvl1pPr marL="0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1pPr>
    <a:lvl2pPr marL="978812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2pPr>
    <a:lvl3pPr marL="1957623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3pPr>
    <a:lvl4pPr marL="2936435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4pPr>
    <a:lvl5pPr marL="3915246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5pPr>
    <a:lvl6pPr marL="4894058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6pPr>
    <a:lvl7pPr marL="5872869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7pPr>
    <a:lvl8pPr marL="6851681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8pPr>
    <a:lvl9pPr marL="7830492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589"/>
    <a:srgbClr val="1C2165"/>
    <a:srgbClr val="496F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88"/>
    <p:restoredTop sz="94679"/>
  </p:normalViewPr>
  <p:slideViewPr>
    <p:cSldViewPr snapToGrid="0" snapToObjects="1">
      <p:cViewPr>
        <p:scale>
          <a:sx n="112" d="100"/>
          <a:sy n="112" d="100"/>
        </p:scale>
        <p:origin x="4104" y="2328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2" y="1598312"/>
            <a:ext cx="7772400" cy="1102860"/>
          </a:xfrm>
        </p:spPr>
        <p:txBody>
          <a:bodyPr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43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87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431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575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719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863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007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150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399" y="206043"/>
            <a:ext cx="2057401" cy="4389999"/>
          </a:xfrm>
        </p:spPr>
        <p:txBody>
          <a:bodyPr vert="eaVert"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2" y="206043"/>
            <a:ext cx="6019801" cy="4389999"/>
          </a:xfrm>
        </p:spPr>
        <p:txBody>
          <a:bodyPr vert="eaVert"/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4" y="3306196"/>
            <a:ext cx="7772400" cy="1021872"/>
          </a:xfrm>
        </p:spPr>
        <p:txBody>
          <a:bodyPr anchor="t"/>
          <a:lstStyle>
            <a:lvl1pPr algn="l">
              <a:defRPr sz="27556" b="1" cap="all"/>
            </a:lvl1pPr>
          </a:lstStyle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4" y="2180708"/>
            <a:ext cx="7772400" cy="1125488"/>
          </a:xfrm>
        </p:spPr>
        <p:txBody>
          <a:bodyPr anchor="b"/>
          <a:lstStyle>
            <a:lvl1pPr marL="0" indent="0">
              <a:buNone/>
              <a:defRPr sz="13689">
                <a:solidFill>
                  <a:schemeClr val="tx1">
                    <a:tint val="75000"/>
                  </a:schemeClr>
                </a:solidFill>
              </a:defRPr>
            </a:lvl1pPr>
            <a:lvl2pPr marL="3143869" indent="0">
              <a:buNone/>
              <a:defRPr sz="12445">
                <a:solidFill>
                  <a:schemeClr val="tx1">
                    <a:tint val="75000"/>
                  </a:schemeClr>
                </a:solidFill>
              </a:defRPr>
            </a:lvl2pPr>
            <a:lvl3pPr marL="6287737" indent="0">
              <a:buNone/>
              <a:defRPr sz="11022">
                <a:solidFill>
                  <a:schemeClr val="tx1">
                    <a:tint val="75000"/>
                  </a:schemeClr>
                </a:solidFill>
              </a:defRPr>
            </a:lvl3pPr>
            <a:lvl4pPr marL="9431606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4pPr>
            <a:lvl5pPr marL="12575475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5pPr>
            <a:lvl6pPr marL="15719341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6pPr>
            <a:lvl7pPr marL="1886321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7pPr>
            <a:lvl8pPr marL="22007079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8pPr>
            <a:lvl9pPr marL="25150947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2" y="1200521"/>
            <a:ext cx="4038599" cy="3395520"/>
          </a:xfrm>
        </p:spPr>
        <p:txBody>
          <a:bodyPr/>
          <a:lstStyle>
            <a:lvl1pPr>
              <a:defRPr sz="19200"/>
            </a:lvl1pPr>
            <a:lvl2pPr>
              <a:defRPr sz="16534"/>
            </a:lvl2pPr>
            <a:lvl3pPr>
              <a:defRPr sz="13689"/>
            </a:lvl3pPr>
            <a:lvl4pPr>
              <a:defRPr sz="12445"/>
            </a:lvl4pPr>
            <a:lvl5pPr>
              <a:defRPr sz="12445"/>
            </a:lvl5pPr>
            <a:lvl6pPr>
              <a:defRPr sz="12445"/>
            </a:lvl6pPr>
            <a:lvl7pPr>
              <a:defRPr sz="12445"/>
            </a:lvl7pPr>
            <a:lvl8pPr>
              <a:defRPr sz="12445"/>
            </a:lvl8pPr>
            <a:lvl9pPr>
              <a:defRPr sz="12445"/>
            </a:lvl9pPr>
          </a:lstStyle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1" y="1200521"/>
            <a:ext cx="4038599" cy="3395520"/>
          </a:xfrm>
        </p:spPr>
        <p:txBody>
          <a:bodyPr/>
          <a:lstStyle>
            <a:lvl1pPr>
              <a:defRPr sz="19200"/>
            </a:lvl1pPr>
            <a:lvl2pPr>
              <a:defRPr sz="16534"/>
            </a:lvl2pPr>
            <a:lvl3pPr>
              <a:defRPr sz="13689"/>
            </a:lvl3pPr>
            <a:lvl4pPr>
              <a:defRPr sz="12445"/>
            </a:lvl4pPr>
            <a:lvl5pPr>
              <a:defRPr sz="12445"/>
            </a:lvl5pPr>
            <a:lvl6pPr>
              <a:defRPr sz="12445"/>
            </a:lvl6pPr>
            <a:lvl7pPr>
              <a:defRPr sz="12445"/>
            </a:lvl7pPr>
            <a:lvl8pPr>
              <a:defRPr sz="12445"/>
            </a:lvl8pPr>
            <a:lvl9pPr>
              <a:defRPr sz="12445"/>
            </a:lvl9pPr>
          </a:lstStyle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2" y="1151690"/>
            <a:ext cx="4040188" cy="479970"/>
          </a:xfrm>
        </p:spPr>
        <p:txBody>
          <a:bodyPr anchor="b"/>
          <a:lstStyle>
            <a:lvl1pPr marL="0" indent="0">
              <a:buNone/>
              <a:defRPr sz="16534" b="1"/>
            </a:lvl1pPr>
            <a:lvl2pPr marL="3143869" indent="0">
              <a:buNone/>
              <a:defRPr sz="13689" b="1"/>
            </a:lvl2pPr>
            <a:lvl3pPr marL="6287737" indent="0">
              <a:buNone/>
              <a:defRPr sz="12445" b="1"/>
            </a:lvl3pPr>
            <a:lvl4pPr marL="9431606" indent="0">
              <a:buNone/>
              <a:defRPr sz="11022" b="1"/>
            </a:lvl4pPr>
            <a:lvl5pPr marL="12575475" indent="0">
              <a:buNone/>
              <a:defRPr sz="11022" b="1"/>
            </a:lvl5pPr>
            <a:lvl6pPr marL="15719341" indent="0">
              <a:buNone/>
              <a:defRPr sz="11022" b="1"/>
            </a:lvl6pPr>
            <a:lvl7pPr marL="18863210" indent="0">
              <a:buNone/>
              <a:defRPr sz="11022" b="1"/>
            </a:lvl7pPr>
            <a:lvl8pPr marL="22007079" indent="0">
              <a:buNone/>
              <a:defRPr sz="11022" b="1"/>
            </a:lvl8pPr>
            <a:lvl9pPr marL="25150947" indent="0">
              <a:buNone/>
              <a:defRPr sz="11022" b="1"/>
            </a:lvl9pPr>
          </a:lstStyle>
          <a:p>
            <a:pPr lvl="0"/>
            <a:r>
              <a:rPr lang="en-US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2" y="1631660"/>
            <a:ext cx="4040188" cy="2964381"/>
          </a:xfrm>
        </p:spPr>
        <p:txBody>
          <a:bodyPr/>
          <a:lstStyle>
            <a:lvl1pPr>
              <a:defRPr sz="16534"/>
            </a:lvl1pPr>
            <a:lvl2pPr>
              <a:defRPr sz="13689"/>
            </a:lvl2pPr>
            <a:lvl3pPr>
              <a:defRPr sz="12445"/>
            </a:lvl3pPr>
            <a:lvl4pPr>
              <a:defRPr sz="11022"/>
            </a:lvl4pPr>
            <a:lvl5pPr>
              <a:defRPr sz="11022"/>
            </a:lvl5pPr>
            <a:lvl6pPr>
              <a:defRPr sz="11022"/>
            </a:lvl6pPr>
            <a:lvl7pPr>
              <a:defRPr sz="11022"/>
            </a:lvl7pPr>
            <a:lvl8pPr>
              <a:defRPr sz="11022"/>
            </a:lvl8pPr>
            <a:lvl9pPr>
              <a:defRPr sz="11022"/>
            </a:lvl9pPr>
          </a:lstStyle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4" cy="479970"/>
          </a:xfrm>
        </p:spPr>
        <p:txBody>
          <a:bodyPr anchor="b"/>
          <a:lstStyle>
            <a:lvl1pPr marL="0" indent="0">
              <a:buNone/>
              <a:defRPr sz="16534" b="1"/>
            </a:lvl1pPr>
            <a:lvl2pPr marL="3143869" indent="0">
              <a:buNone/>
              <a:defRPr sz="13689" b="1"/>
            </a:lvl2pPr>
            <a:lvl3pPr marL="6287737" indent="0">
              <a:buNone/>
              <a:defRPr sz="12445" b="1"/>
            </a:lvl3pPr>
            <a:lvl4pPr marL="9431606" indent="0">
              <a:buNone/>
              <a:defRPr sz="11022" b="1"/>
            </a:lvl4pPr>
            <a:lvl5pPr marL="12575475" indent="0">
              <a:buNone/>
              <a:defRPr sz="11022" b="1"/>
            </a:lvl5pPr>
            <a:lvl6pPr marL="15719341" indent="0">
              <a:buNone/>
              <a:defRPr sz="11022" b="1"/>
            </a:lvl6pPr>
            <a:lvl7pPr marL="18863210" indent="0">
              <a:buNone/>
              <a:defRPr sz="11022" b="1"/>
            </a:lvl7pPr>
            <a:lvl8pPr marL="22007079" indent="0">
              <a:buNone/>
              <a:defRPr sz="11022" b="1"/>
            </a:lvl8pPr>
            <a:lvl9pPr marL="25150947" indent="0">
              <a:buNone/>
              <a:defRPr sz="11022" b="1"/>
            </a:lvl9pPr>
          </a:lstStyle>
          <a:p>
            <a:pPr lvl="0"/>
            <a:r>
              <a:rPr lang="en-US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4" cy="2964381"/>
          </a:xfrm>
        </p:spPr>
        <p:txBody>
          <a:bodyPr/>
          <a:lstStyle>
            <a:lvl1pPr>
              <a:defRPr sz="16534"/>
            </a:lvl1pPr>
            <a:lvl2pPr>
              <a:defRPr sz="13689"/>
            </a:lvl2pPr>
            <a:lvl3pPr>
              <a:defRPr sz="12445"/>
            </a:lvl3pPr>
            <a:lvl4pPr>
              <a:defRPr sz="11022"/>
            </a:lvl4pPr>
            <a:lvl5pPr>
              <a:defRPr sz="11022"/>
            </a:lvl5pPr>
            <a:lvl6pPr>
              <a:defRPr sz="11022"/>
            </a:lvl6pPr>
            <a:lvl7pPr>
              <a:defRPr sz="11022"/>
            </a:lvl7pPr>
            <a:lvl8pPr>
              <a:defRPr sz="11022"/>
            </a:lvl8pPr>
            <a:lvl9pPr>
              <a:defRPr sz="11022"/>
            </a:lvl9pPr>
          </a:lstStyle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4851"/>
            <a:ext cx="3008313" cy="871807"/>
          </a:xfrm>
        </p:spPr>
        <p:txBody>
          <a:bodyPr anchor="b"/>
          <a:lstStyle>
            <a:lvl1pPr algn="l">
              <a:defRPr sz="13689" b="1"/>
            </a:lvl1pPr>
          </a:lstStyle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49" y="204851"/>
            <a:ext cx="5111751" cy="4391190"/>
          </a:xfrm>
        </p:spPr>
        <p:txBody>
          <a:bodyPr/>
          <a:lstStyle>
            <a:lvl1pPr>
              <a:defRPr sz="22045"/>
            </a:lvl1pPr>
            <a:lvl2pPr>
              <a:defRPr sz="19200"/>
            </a:lvl2pPr>
            <a:lvl3pPr>
              <a:defRPr sz="16534"/>
            </a:lvl3pPr>
            <a:lvl4pPr>
              <a:defRPr sz="13689"/>
            </a:lvl4pPr>
            <a:lvl5pPr>
              <a:defRPr sz="13689"/>
            </a:lvl5pPr>
            <a:lvl6pPr>
              <a:defRPr sz="13689"/>
            </a:lvl6pPr>
            <a:lvl7pPr>
              <a:defRPr sz="13689"/>
            </a:lvl7pPr>
            <a:lvl8pPr>
              <a:defRPr sz="13689"/>
            </a:lvl8pPr>
            <a:lvl9pPr>
              <a:defRPr sz="13689"/>
            </a:lvl9pPr>
          </a:lstStyle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076658"/>
            <a:ext cx="3008313" cy="3519384"/>
          </a:xfrm>
        </p:spPr>
        <p:txBody>
          <a:bodyPr/>
          <a:lstStyle>
            <a:lvl1pPr marL="0" indent="0">
              <a:buNone/>
              <a:defRPr sz="9600"/>
            </a:lvl1pPr>
            <a:lvl2pPr marL="3143869" indent="0">
              <a:buNone/>
              <a:defRPr sz="8178"/>
            </a:lvl2pPr>
            <a:lvl3pPr marL="6287737" indent="0">
              <a:buNone/>
              <a:defRPr sz="6933"/>
            </a:lvl3pPr>
            <a:lvl4pPr marL="9431606" indent="0">
              <a:buNone/>
              <a:defRPr sz="6222"/>
            </a:lvl4pPr>
            <a:lvl5pPr marL="12575475" indent="0">
              <a:buNone/>
              <a:defRPr sz="6222"/>
            </a:lvl5pPr>
            <a:lvl6pPr marL="15719341" indent="0">
              <a:buNone/>
              <a:defRPr sz="6222"/>
            </a:lvl6pPr>
            <a:lvl7pPr marL="18863210" indent="0">
              <a:buNone/>
              <a:defRPr sz="6222"/>
            </a:lvl7pPr>
            <a:lvl8pPr marL="22007079" indent="0">
              <a:buNone/>
              <a:defRPr sz="6222"/>
            </a:lvl8pPr>
            <a:lvl9pPr marL="25150947" indent="0">
              <a:buNone/>
              <a:defRPr sz="6222"/>
            </a:lvl9pPr>
          </a:lstStyle>
          <a:p>
            <a:pPr lvl="0"/>
            <a:r>
              <a:rPr lang="en-US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90" y="3601562"/>
            <a:ext cx="5486400" cy="425185"/>
          </a:xfrm>
        </p:spPr>
        <p:txBody>
          <a:bodyPr anchor="b"/>
          <a:lstStyle>
            <a:lvl1pPr algn="l">
              <a:defRPr sz="13689" b="1"/>
            </a:lvl1pPr>
          </a:lstStyle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90" y="459723"/>
            <a:ext cx="5486400" cy="3087053"/>
          </a:xfrm>
        </p:spPr>
        <p:txBody>
          <a:bodyPr/>
          <a:lstStyle>
            <a:lvl1pPr marL="0" indent="0">
              <a:buNone/>
              <a:defRPr sz="22045"/>
            </a:lvl1pPr>
            <a:lvl2pPr marL="3143869" indent="0">
              <a:buNone/>
              <a:defRPr sz="19200"/>
            </a:lvl2pPr>
            <a:lvl3pPr marL="6287737" indent="0">
              <a:buNone/>
              <a:defRPr sz="16534"/>
            </a:lvl3pPr>
            <a:lvl4pPr marL="9431606" indent="0">
              <a:buNone/>
              <a:defRPr sz="13689"/>
            </a:lvl4pPr>
            <a:lvl5pPr marL="12575475" indent="0">
              <a:buNone/>
              <a:defRPr sz="13689"/>
            </a:lvl5pPr>
            <a:lvl6pPr marL="15719341" indent="0">
              <a:buNone/>
              <a:defRPr sz="13689"/>
            </a:lvl6pPr>
            <a:lvl7pPr marL="18863210" indent="0">
              <a:buNone/>
              <a:defRPr sz="13689"/>
            </a:lvl7pPr>
            <a:lvl8pPr marL="22007079" indent="0">
              <a:buNone/>
              <a:defRPr sz="13689"/>
            </a:lvl8pPr>
            <a:lvl9pPr marL="25150947" indent="0">
              <a:buNone/>
              <a:defRPr sz="13689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90" y="4026746"/>
            <a:ext cx="5486400" cy="603833"/>
          </a:xfrm>
        </p:spPr>
        <p:txBody>
          <a:bodyPr/>
          <a:lstStyle>
            <a:lvl1pPr marL="0" indent="0">
              <a:buNone/>
              <a:defRPr sz="9600"/>
            </a:lvl1pPr>
            <a:lvl2pPr marL="3143869" indent="0">
              <a:buNone/>
              <a:defRPr sz="8178"/>
            </a:lvl2pPr>
            <a:lvl3pPr marL="6287737" indent="0">
              <a:buNone/>
              <a:defRPr sz="6933"/>
            </a:lvl3pPr>
            <a:lvl4pPr marL="9431606" indent="0">
              <a:buNone/>
              <a:defRPr sz="6222"/>
            </a:lvl4pPr>
            <a:lvl5pPr marL="12575475" indent="0">
              <a:buNone/>
              <a:defRPr sz="6222"/>
            </a:lvl5pPr>
            <a:lvl6pPr marL="15719341" indent="0">
              <a:buNone/>
              <a:defRPr sz="6222"/>
            </a:lvl6pPr>
            <a:lvl7pPr marL="18863210" indent="0">
              <a:buNone/>
              <a:defRPr sz="6222"/>
            </a:lvl7pPr>
            <a:lvl8pPr marL="22007079" indent="0">
              <a:buNone/>
              <a:defRPr sz="6222"/>
            </a:lvl8pPr>
            <a:lvl9pPr marL="25150947" indent="0">
              <a:buNone/>
              <a:defRPr sz="6222"/>
            </a:lvl9pPr>
          </a:lstStyle>
          <a:p>
            <a:pPr lvl="0"/>
            <a:r>
              <a:rPr lang="en-US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353681" tIns="176840" rIns="353681" bIns="176840" rtlCol="0" anchor="ctr">
            <a:normAutofit/>
          </a:bodyPr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353681" tIns="176840" rIns="353681" bIns="176840" rtlCol="0">
            <a:normAutofit/>
          </a:bodyPr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353681" tIns="176840" rIns="353681" bIns="176840" rtlCol="0" anchor="ctr"/>
          <a:lstStyle>
            <a:lvl1pPr algn="l">
              <a:defRPr sz="81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2" y="4768735"/>
            <a:ext cx="2895600" cy="273928"/>
          </a:xfrm>
          <a:prstGeom prst="rect">
            <a:avLst/>
          </a:prstGeom>
        </p:spPr>
        <p:txBody>
          <a:bodyPr vert="horz" lIns="353681" tIns="176840" rIns="353681" bIns="176840" rtlCol="0" anchor="ctr"/>
          <a:lstStyle>
            <a:lvl1pPr algn="ctr">
              <a:defRPr sz="81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353681" tIns="176840" rIns="353681" bIns="176840" rtlCol="0" anchor="ctr"/>
          <a:lstStyle>
            <a:lvl1pPr algn="r">
              <a:defRPr sz="81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43869" rtl="0" eaLnBrk="1" latinLnBrk="0" hangingPunct="1">
        <a:spcBef>
          <a:spcPct val="0"/>
        </a:spcBef>
        <a:buNone/>
        <a:defRPr sz="302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57901" indent="-2357901" algn="l" defTabSz="3143869" rtl="0" eaLnBrk="1" latinLnBrk="0" hangingPunct="1">
        <a:spcBef>
          <a:spcPct val="20000"/>
        </a:spcBef>
        <a:buFont typeface="Arial"/>
        <a:buChar char="•"/>
        <a:defRPr sz="22045" kern="1200">
          <a:solidFill>
            <a:schemeClr val="tx1"/>
          </a:solidFill>
          <a:latin typeface="+mn-lt"/>
          <a:ea typeface="+mn-ea"/>
          <a:cs typeface="+mn-cs"/>
        </a:defRPr>
      </a:lvl1pPr>
      <a:lvl2pPr marL="5108786" indent="-1964917" algn="l" defTabSz="3143869" rtl="0" eaLnBrk="1" latinLnBrk="0" hangingPunct="1">
        <a:spcBef>
          <a:spcPct val="20000"/>
        </a:spcBef>
        <a:buFont typeface="Arial"/>
        <a:buChar char="–"/>
        <a:defRPr sz="19200" kern="1200">
          <a:solidFill>
            <a:schemeClr val="tx1"/>
          </a:solidFill>
          <a:latin typeface="+mn-lt"/>
          <a:ea typeface="+mn-ea"/>
          <a:cs typeface="+mn-cs"/>
        </a:defRPr>
      </a:lvl2pPr>
      <a:lvl3pPr marL="7859672" indent="-1571934" algn="l" defTabSz="3143869" rtl="0" eaLnBrk="1" latinLnBrk="0" hangingPunct="1">
        <a:spcBef>
          <a:spcPct val="20000"/>
        </a:spcBef>
        <a:buFont typeface="Arial"/>
        <a:buChar char="•"/>
        <a:defRPr sz="16534" kern="1200">
          <a:solidFill>
            <a:schemeClr val="tx1"/>
          </a:solidFill>
          <a:latin typeface="+mn-lt"/>
          <a:ea typeface="+mn-ea"/>
          <a:cs typeface="+mn-cs"/>
        </a:defRPr>
      </a:lvl3pPr>
      <a:lvl4pPr marL="11003540" indent="-1571934" algn="l" defTabSz="3143869" rtl="0" eaLnBrk="1" latinLnBrk="0" hangingPunct="1">
        <a:spcBef>
          <a:spcPct val="20000"/>
        </a:spcBef>
        <a:buFont typeface="Arial"/>
        <a:buChar char="–"/>
        <a:defRPr sz="13689" kern="1200">
          <a:solidFill>
            <a:schemeClr val="tx1"/>
          </a:solidFill>
          <a:latin typeface="+mn-lt"/>
          <a:ea typeface="+mn-ea"/>
          <a:cs typeface="+mn-cs"/>
        </a:defRPr>
      </a:lvl4pPr>
      <a:lvl5pPr marL="14147407" indent="-1571934" algn="l" defTabSz="3143869" rtl="0" eaLnBrk="1" latinLnBrk="0" hangingPunct="1">
        <a:spcBef>
          <a:spcPct val="20000"/>
        </a:spcBef>
        <a:buFont typeface="Arial"/>
        <a:buChar char="»"/>
        <a:defRPr sz="13689" kern="1200">
          <a:solidFill>
            <a:schemeClr val="tx1"/>
          </a:solidFill>
          <a:latin typeface="+mn-lt"/>
          <a:ea typeface="+mn-ea"/>
          <a:cs typeface="+mn-cs"/>
        </a:defRPr>
      </a:lvl5pPr>
      <a:lvl6pPr marL="17291276" indent="-1571934" algn="l" defTabSz="3143869" rtl="0" eaLnBrk="1" latinLnBrk="0" hangingPunct="1">
        <a:spcBef>
          <a:spcPct val="20000"/>
        </a:spcBef>
        <a:buFont typeface="Arial"/>
        <a:buChar char="•"/>
        <a:defRPr sz="13689" kern="1200">
          <a:solidFill>
            <a:schemeClr val="tx1"/>
          </a:solidFill>
          <a:latin typeface="+mn-lt"/>
          <a:ea typeface="+mn-ea"/>
          <a:cs typeface="+mn-cs"/>
        </a:defRPr>
      </a:lvl6pPr>
      <a:lvl7pPr marL="20435144" indent="-1571934" algn="l" defTabSz="3143869" rtl="0" eaLnBrk="1" latinLnBrk="0" hangingPunct="1">
        <a:spcBef>
          <a:spcPct val="20000"/>
        </a:spcBef>
        <a:buFont typeface="Arial"/>
        <a:buChar char="•"/>
        <a:defRPr sz="13689" kern="1200">
          <a:solidFill>
            <a:schemeClr val="tx1"/>
          </a:solidFill>
          <a:latin typeface="+mn-lt"/>
          <a:ea typeface="+mn-ea"/>
          <a:cs typeface="+mn-cs"/>
        </a:defRPr>
      </a:lvl7pPr>
      <a:lvl8pPr marL="23579013" indent="-1571934" algn="l" defTabSz="3143869" rtl="0" eaLnBrk="1" latinLnBrk="0" hangingPunct="1">
        <a:spcBef>
          <a:spcPct val="20000"/>
        </a:spcBef>
        <a:buFont typeface="Arial"/>
        <a:buChar char="•"/>
        <a:defRPr sz="13689" kern="1200">
          <a:solidFill>
            <a:schemeClr val="tx1"/>
          </a:solidFill>
          <a:latin typeface="+mn-lt"/>
          <a:ea typeface="+mn-ea"/>
          <a:cs typeface="+mn-cs"/>
        </a:defRPr>
      </a:lvl8pPr>
      <a:lvl9pPr marL="26722882" indent="-1571934" algn="l" defTabSz="3143869" rtl="0" eaLnBrk="1" latinLnBrk="0" hangingPunct="1">
        <a:spcBef>
          <a:spcPct val="20000"/>
        </a:spcBef>
        <a:buFont typeface="Arial"/>
        <a:buChar char="•"/>
        <a:defRPr sz="136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3143869" rtl="0" eaLnBrk="1" latinLnBrk="0" hangingPunct="1">
        <a:defRPr sz="12445" kern="1200">
          <a:solidFill>
            <a:schemeClr val="tx1"/>
          </a:solidFill>
          <a:latin typeface="+mn-lt"/>
          <a:ea typeface="+mn-ea"/>
          <a:cs typeface="+mn-cs"/>
        </a:defRPr>
      </a:lvl1pPr>
      <a:lvl2pPr marL="3143869" algn="l" defTabSz="3143869" rtl="0" eaLnBrk="1" latinLnBrk="0" hangingPunct="1">
        <a:defRPr sz="12445" kern="1200">
          <a:solidFill>
            <a:schemeClr val="tx1"/>
          </a:solidFill>
          <a:latin typeface="+mn-lt"/>
          <a:ea typeface="+mn-ea"/>
          <a:cs typeface="+mn-cs"/>
        </a:defRPr>
      </a:lvl2pPr>
      <a:lvl3pPr marL="6287737" algn="l" defTabSz="3143869" rtl="0" eaLnBrk="1" latinLnBrk="0" hangingPunct="1">
        <a:defRPr sz="12445" kern="1200">
          <a:solidFill>
            <a:schemeClr val="tx1"/>
          </a:solidFill>
          <a:latin typeface="+mn-lt"/>
          <a:ea typeface="+mn-ea"/>
          <a:cs typeface="+mn-cs"/>
        </a:defRPr>
      </a:lvl3pPr>
      <a:lvl4pPr marL="9431606" algn="l" defTabSz="3143869" rtl="0" eaLnBrk="1" latinLnBrk="0" hangingPunct="1">
        <a:defRPr sz="12445" kern="1200">
          <a:solidFill>
            <a:schemeClr val="tx1"/>
          </a:solidFill>
          <a:latin typeface="+mn-lt"/>
          <a:ea typeface="+mn-ea"/>
          <a:cs typeface="+mn-cs"/>
        </a:defRPr>
      </a:lvl4pPr>
      <a:lvl5pPr marL="12575475" algn="l" defTabSz="3143869" rtl="0" eaLnBrk="1" latinLnBrk="0" hangingPunct="1">
        <a:defRPr sz="12445" kern="1200">
          <a:solidFill>
            <a:schemeClr val="tx1"/>
          </a:solidFill>
          <a:latin typeface="+mn-lt"/>
          <a:ea typeface="+mn-ea"/>
          <a:cs typeface="+mn-cs"/>
        </a:defRPr>
      </a:lvl5pPr>
      <a:lvl6pPr marL="15719341" algn="l" defTabSz="3143869" rtl="0" eaLnBrk="1" latinLnBrk="0" hangingPunct="1">
        <a:defRPr sz="12445" kern="1200">
          <a:solidFill>
            <a:schemeClr val="tx1"/>
          </a:solidFill>
          <a:latin typeface="+mn-lt"/>
          <a:ea typeface="+mn-ea"/>
          <a:cs typeface="+mn-cs"/>
        </a:defRPr>
      </a:lvl6pPr>
      <a:lvl7pPr marL="18863210" algn="l" defTabSz="3143869" rtl="0" eaLnBrk="1" latinLnBrk="0" hangingPunct="1">
        <a:defRPr sz="12445" kern="1200">
          <a:solidFill>
            <a:schemeClr val="tx1"/>
          </a:solidFill>
          <a:latin typeface="+mn-lt"/>
          <a:ea typeface="+mn-ea"/>
          <a:cs typeface="+mn-cs"/>
        </a:defRPr>
      </a:lvl7pPr>
      <a:lvl8pPr marL="22007079" algn="l" defTabSz="3143869" rtl="0" eaLnBrk="1" latinLnBrk="0" hangingPunct="1">
        <a:defRPr sz="12445" kern="1200">
          <a:solidFill>
            <a:schemeClr val="tx1"/>
          </a:solidFill>
          <a:latin typeface="+mn-lt"/>
          <a:ea typeface="+mn-ea"/>
          <a:cs typeface="+mn-cs"/>
        </a:defRPr>
      </a:lvl8pPr>
      <a:lvl9pPr marL="25150947" algn="l" defTabSz="3143869" rtl="0" eaLnBrk="1" latinLnBrk="0" hangingPunct="1">
        <a:defRPr sz="124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E8F1C1B9-2C6B-F34E-B99B-990F896ABB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816" y="620344"/>
            <a:ext cx="3739819" cy="2053809"/>
          </a:xfrm>
        </p:spPr>
        <p:txBody>
          <a:bodyPr anchor="t" anchorCtr="0">
            <a:noAutofit/>
          </a:bodyPr>
          <a:lstStyle/>
          <a:p>
            <a:pPr algn="l"/>
            <a:r>
              <a:rPr lang="nl-NL" sz="2400" dirty="0">
                <a:solidFill>
                  <a:srgbClr val="496FB4"/>
                </a:solidFill>
                <a:latin typeface="Arial"/>
                <a:cs typeface="Arial"/>
              </a:rPr>
              <a:t>HEADING</a:t>
            </a:r>
            <a:br>
              <a:rPr lang="nl-NL" sz="2400" dirty="0">
                <a:latin typeface="Arial"/>
                <a:cs typeface="Arial"/>
              </a:rPr>
            </a:br>
            <a:r>
              <a:rPr lang="nl-NL" sz="2400" dirty="0">
                <a:solidFill>
                  <a:srgbClr val="1C2165"/>
                </a:solidFill>
                <a:latin typeface="Arial"/>
                <a:cs typeface="Arial"/>
              </a:rPr>
              <a:t>SUBHEADING</a:t>
            </a:r>
            <a:br>
              <a:rPr lang="nl-NL" sz="2400" dirty="0">
                <a:solidFill>
                  <a:srgbClr val="1C2165"/>
                </a:solidFill>
                <a:latin typeface="Arial"/>
                <a:cs typeface="Arial"/>
              </a:rPr>
            </a:br>
            <a:r>
              <a:rPr lang="nl-NL" sz="1800" dirty="0">
                <a:solidFill>
                  <a:srgbClr val="008589"/>
                </a:solidFill>
                <a:latin typeface="Arial"/>
                <a:cs typeface="Arial"/>
              </a:rPr>
              <a:t>XXX</a:t>
            </a:r>
            <a:endParaRPr lang="nl-NL" sz="2400" dirty="0">
              <a:solidFill>
                <a:srgbClr val="008589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E8F1C1B9-2C6B-F34E-B99B-990F896ABB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816" y="620344"/>
            <a:ext cx="3739819" cy="2053809"/>
          </a:xfrm>
        </p:spPr>
        <p:txBody>
          <a:bodyPr anchor="t" anchorCtr="0">
            <a:noAutofit/>
          </a:bodyPr>
          <a:lstStyle/>
          <a:p>
            <a:pPr algn="l"/>
            <a:r>
              <a:rPr lang="nl-NL" sz="2400" dirty="0">
                <a:solidFill>
                  <a:srgbClr val="496FB4"/>
                </a:solidFill>
                <a:latin typeface="Arial"/>
                <a:cs typeface="Arial"/>
              </a:rPr>
              <a:t>HEADING</a:t>
            </a:r>
            <a:br>
              <a:rPr lang="nl-NL" sz="2400" dirty="0">
                <a:latin typeface="Arial"/>
                <a:cs typeface="Arial"/>
              </a:rPr>
            </a:br>
            <a:r>
              <a:rPr lang="nl-NL" sz="2400" dirty="0">
                <a:solidFill>
                  <a:srgbClr val="1C2165"/>
                </a:solidFill>
                <a:latin typeface="Arial"/>
                <a:cs typeface="Arial"/>
              </a:rPr>
              <a:t>SUBHEADING</a:t>
            </a:r>
            <a:br>
              <a:rPr lang="nl-NL" sz="2400" dirty="0">
                <a:solidFill>
                  <a:srgbClr val="1C2165"/>
                </a:solidFill>
                <a:latin typeface="Arial"/>
                <a:cs typeface="Arial"/>
              </a:rPr>
            </a:br>
            <a:r>
              <a:rPr lang="nl-NL" sz="1800" dirty="0">
                <a:solidFill>
                  <a:srgbClr val="008589"/>
                </a:solidFill>
                <a:latin typeface="Arial"/>
                <a:cs typeface="Arial"/>
              </a:rPr>
              <a:t>XXX</a:t>
            </a:r>
            <a:endParaRPr lang="nl-NL" sz="2400" dirty="0">
              <a:solidFill>
                <a:srgbClr val="00858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3326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E8F1C1B9-2C6B-F34E-B99B-990F896ABB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816" y="620344"/>
            <a:ext cx="3739819" cy="2053809"/>
          </a:xfrm>
        </p:spPr>
        <p:txBody>
          <a:bodyPr anchor="t" anchorCtr="0">
            <a:noAutofit/>
          </a:bodyPr>
          <a:lstStyle/>
          <a:p>
            <a:pPr algn="l"/>
            <a:r>
              <a:rPr lang="nl-NL" sz="2400" dirty="0">
                <a:solidFill>
                  <a:srgbClr val="496FB4"/>
                </a:solidFill>
                <a:latin typeface="Arial"/>
                <a:cs typeface="Arial"/>
              </a:rPr>
              <a:t>HEADING</a:t>
            </a:r>
            <a:br>
              <a:rPr lang="nl-NL" sz="2400" dirty="0">
                <a:latin typeface="Arial"/>
                <a:cs typeface="Arial"/>
              </a:rPr>
            </a:br>
            <a:r>
              <a:rPr lang="nl-NL" sz="2400" dirty="0">
                <a:solidFill>
                  <a:srgbClr val="1C2165"/>
                </a:solidFill>
                <a:latin typeface="Arial"/>
                <a:cs typeface="Arial"/>
              </a:rPr>
              <a:t>SUBHEADING</a:t>
            </a:r>
            <a:br>
              <a:rPr lang="nl-NL" sz="2400" dirty="0">
                <a:solidFill>
                  <a:srgbClr val="1C2165"/>
                </a:solidFill>
                <a:latin typeface="Arial"/>
                <a:cs typeface="Arial"/>
              </a:rPr>
            </a:br>
            <a:r>
              <a:rPr lang="nl-NL" sz="1800" dirty="0">
                <a:solidFill>
                  <a:srgbClr val="008589"/>
                </a:solidFill>
                <a:latin typeface="Arial"/>
                <a:cs typeface="Arial"/>
              </a:rPr>
              <a:t>XXX</a:t>
            </a:r>
            <a:endParaRPr lang="nl-NL" sz="2400" dirty="0">
              <a:solidFill>
                <a:srgbClr val="00858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9187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5B8477FDECDB46AD12681DEE1BDA31" ma:contentTypeVersion="16" ma:contentTypeDescription="Een nieuw document maken." ma:contentTypeScope="" ma:versionID="f1145f182eb0104b7d0a0d89f4ebdf01">
  <xsd:schema xmlns:xsd="http://www.w3.org/2001/XMLSchema" xmlns:xs="http://www.w3.org/2001/XMLSchema" xmlns:p="http://schemas.microsoft.com/office/2006/metadata/properties" xmlns:ns2="b85210b1-1f35-4f59-ad38-f892e0a09cfb" xmlns:ns3="8028b2d4-cdd9-4c68-a449-db225b4ed57e" targetNamespace="http://schemas.microsoft.com/office/2006/metadata/properties" ma:root="true" ma:fieldsID="0519681580232529c8371a41dc4d9aff" ns2:_="" ns3:_="">
    <xsd:import namespace="b85210b1-1f35-4f59-ad38-f892e0a09cfb"/>
    <xsd:import namespace="8028b2d4-cdd9-4c68-a449-db225b4ed5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5210b1-1f35-4f59-ad38-f892e0a09c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32d39682-ccf7-48d8-962f-2ca2d3d56b7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28b2d4-cdd9-4c68-a449-db225b4ed57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9667ce4-0855-4fe0-adcb-b6d9aea08657}" ma:internalName="TaxCatchAll" ma:showField="CatchAllData" ma:web="8028b2d4-cdd9-4c68-a449-db225b4ed5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C33942-F9D6-4E5D-816E-DA8078584499}"/>
</file>

<file path=customXml/itemProps2.xml><?xml version="1.0" encoding="utf-8"?>
<ds:datastoreItem xmlns:ds="http://schemas.openxmlformats.org/officeDocument/2006/customXml" ds:itemID="{65C19090-660E-4BEB-8CD9-74BAB603300F}"/>
</file>

<file path=docProps/app.xml><?xml version="1.0" encoding="utf-8"?>
<Properties xmlns="http://schemas.openxmlformats.org/officeDocument/2006/extended-properties" xmlns:vt="http://schemas.openxmlformats.org/officeDocument/2006/docPropsVTypes">
  <TotalTime>40139</TotalTime>
  <Words>15</Words>
  <Application>Microsoft Macintosh PowerPoint</Application>
  <PresentationFormat>Aangepast</PresentationFormat>
  <Paragraphs>3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Office-thema</vt:lpstr>
      <vt:lpstr>HEADING SUBHEADING XXX</vt:lpstr>
      <vt:lpstr>HEADING SUBHEADING XXX</vt:lpstr>
      <vt:lpstr>HEADING SUBHEADING XXX</vt:lpstr>
    </vt:vector>
  </TitlesOfParts>
  <Company>Creja Ontwerpen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Excellentieprogramma</dc:title>
  <dc:creator>Rob Ferwerda</dc:creator>
  <cp:lastModifiedBy>rob ferwerda</cp:lastModifiedBy>
  <cp:revision>6</cp:revision>
  <dcterms:created xsi:type="dcterms:W3CDTF">2012-07-12T13:16:44Z</dcterms:created>
  <dcterms:modified xsi:type="dcterms:W3CDTF">2022-11-03T09:18:15Z</dcterms:modified>
</cp:coreProperties>
</file>