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1" r:id="rId4"/>
  </p:sldIdLst>
  <p:sldSz cx="5143500" cy="9144000" type="screen16x9"/>
  <p:notesSz cx="6858000" cy="9144000"/>
  <p:defaultTextStyle>
    <a:defPPr>
      <a:defRPr lang="nl-NL"/>
    </a:defPPr>
    <a:lvl1pPr marL="0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1pPr>
    <a:lvl2pPr marL="978812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2pPr>
    <a:lvl3pPr marL="1957623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3pPr>
    <a:lvl4pPr marL="2936435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4pPr>
    <a:lvl5pPr marL="3915246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5pPr>
    <a:lvl6pPr marL="4894058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6pPr>
    <a:lvl7pPr marL="5872869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7pPr>
    <a:lvl8pPr marL="6851681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8pPr>
    <a:lvl9pPr marL="7830492" algn="l" defTabSz="978812" rtl="0" eaLnBrk="1" latinLnBrk="0" hangingPunct="1">
      <a:defRPr sz="387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589"/>
    <a:srgbClr val="1C2165"/>
    <a:srgbClr val="496F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9"/>
  </p:normalViewPr>
  <p:slideViewPr>
    <p:cSldViewPr snapToGrid="0" snapToObjects="1">
      <p:cViewPr varScale="1">
        <p:scale>
          <a:sx n="137" d="100"/>
          <a:sy n="137" d="100"/>
        </p:scale>
        <p:origin x="6304" y="208"/>
      </p:cViewPr>
      <p:guideLst>
        <p:guide orient="horz" pos="2880"/>
        <p:guide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5763" y="2840567"/>
            <a:ext cx="4371975" cy="1960034"/>
          </a:xfrm>
        </p:spPr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6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53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305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073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842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610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378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147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366185"/>
            <a:ext cx="1157288" cy="7802033"/>
          </a:xfrm>
        </p:spPr>
        <p:txBody>
          <a:bodyPr vert="eaVert"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6" y="366185"/>
            <a:ext cx="3386138" cy="7802033"/>
          </a:xfrm>
        </p:spPr>
        <p:txBody>
          <a:bodyPr vert="eaVert"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301" y="5875868"/>
            <a:ext cx="4371975" cy="1816100"/>
          </a:xfrm>
        </p:spPr>
        <p:txBody>
          <a:bodyPr anchor="t"/>
          <a:lstStyle>
            <a:lvl1pPr algn="l">
              <a:defRPr sz="15500" b="1" cap="all"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6301" y="3875618"/>
            <a:ext cx="4371975" cy="2000250"/>
          </a:xfrm>
        </p:spPr>
        <p:txBody>
          <a:bodyPr anchor="b"/>
          <a:lstStyle>
            <a:lvl1pPr marL="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1pPr>
            <a:lvl2pPr marL="1768404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2pPr>
            <a:lvl3pPr marL="353680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3pPr>
            <a:lvl4pPr marL="530521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7073616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84201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610423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37882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4147231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6" y="2133601"/>
            <a:ext cx="2271712" cy="6034617"/>
          </a:xfrm>
        </p:spPr>
        <p:txBody>
          <a:bodyPr/>
          <a:lstStyle>
            <a:lvl1pPr>
              <a:defRPr sz="10800"/>
            </a:lvl1pPr>
            <a:lvl2pPr>
              <a:defRPr sz="9300"/>
            </a:lvl2pPr>
            <a:lvl3pPr>
              <a:defRPr sz="77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14613" y="2133601"/>
            <a:ext cx="2271712" cy="6034617"/>
          </a:xfrm>
        </p:spPr>
        <p:txBody>
          <a:bodyPr/>
          <a:lstStyle>
            <a:lvl1pPr>
              <a:defRPr sz="10800"/>
            </a:lvl1pPr>
            <a:lvl2pPr>
              <a:defRPr sz="9300"/>
            </a:lvl2pPr>
            <a:lvl3pPr>
              <a:defRPr sz="77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176" y="2046818"/>
            <a:ext cx="2272606" cy="853016"/>
          </a:xfrm>
        </p:spPr>
        <p:txBody>
          <a:bodyPr anchor="b"/>
          <a:lstStyle>
            <a:lvl1pPr marL="0" indent="0">
              <a:buNone/>
              <a:defRPr sz="9300" b="1"/>
            </a:lvl1pPr>
            <a:lvl2pPr marL="1768404" indent="0">
              <a:buNone/>
              <a:defRPr sz="7700" b="1"/>
            </a:lvl2pPr>
            <a:lvl3pPr marL="3536808" indent="0">
              <a:buNone/>
              <a:defRPr sz="7000" b="1"/>
            </a:lvl3pPr>
            <a:lvl4pPr marL="5305212" indent="0">
              <a:buNone/>
              <a:defRPr sz="6200" b="1"/>
            </a:lvl4pPr>
            <a:lvl5pPr marL="7073616" indent="0">
              <a:buNone/>
              <a:defRPr sz="6200" b="1"/>
            </a:lvl5pPr>
            <a:lvl6pPr marL="8842019" indent="0">
              <a:buNone/>
              <a:defRPr sz="6200" b="1"/>
            </a:lvl6pPr>
            <a:lvl7pPr marL="10610423" indent="0">
              <a:buNone/>
              <a:defRPr sz="6200" b="1"/>
            </a:lvl7pPr>
            <a:lvl8pPr marL="12378827" indent="0">
              <a:buNone/>
              <a:defRPr sz="6200" b="1"/>
            </a:lvl8pPr>
            <a:lvl9pPr marL="14147231" indent="0">
              <a:buNone/>
              <a:defRPr sz="6200" b="1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57176" y="2899833"/>
            <a:ext cx="2272606" cy="5268384"/>
          </a:xfrm>
        </p:spPr>
        <p:txBody>
          <a:bodyPr/>
          <a:lstStyle>
            <a:lvl1pPr>
              <a:defRPr sz="9300"/>
            </a:lvl1pPr>
            <a:lvl2pPr>
              <a:defRPr sz="7700"/>
            </a:lvl2pPr>
            <a:lvl3pPr>
              <a:defRPr sz="70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2612827" y="2046818"/>
            <a:ext cx="2273498" cy="853016"/>
          </a:xfrm>
        </p:spPr>
        <p:txBody>
          <a:bodyPr anchor="b"/>
          <a:lstStyle>
            <a:lvl1pPr marL="0" indent="0">
              <a:buNone/>
              <a:defRPr sz="9300" b="1"/>
            </a:lvl1pPr>
            <a:lvl2pPr marL="1768404" indent="0">
              <a:buNone/>
              <a:defRPr sz="7700" b="1"/>
            </a:lvl2pPr>
            <a:lvl3pPr marL="3536808" indent="0">
              <a:buNone/>
              <a:defRPr sz="7000" b="1"/>
            </a:lvl3pPr>
            <a:lvl4pPr marL="5305212" indent="0">
              <a:buNone/>
              <a:defRPr sz="6200" b="1"/>
            </a:lvl4pPr>
            <a:lvl5pPr marL="7073616" indent="0">
              <a:buNone/>
              <a:defRPr sz="6200" b="1"/>
            </a:lvl5pPr>
            <a:lvl6pPr marL="8842019" indent="0">
              <a:buNone/>
              <a:defRPr sz="6200" b="1"/>
            </a:lvl6pPr>
            <a:lvl7pPr marL="10610423" indent="0">
              <a:buNone/>
              <a:defRPr sz="6200" b="1"/>
            </a:lvl7pPr>
            <a:lvl8pPr marL="12378827" indent="0">
              <a:buNone/>
              <a:defRPr sz="6200" b="1"/>
            </a:lvl8pPr>
            <a:lvl9pPr marL="14147231" indent="0">
              <a:buNone/>
              <a:defRPr sz="6200" b="1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2612827" y="2899833"/>
            <a:ext cx="2273498" cy="5268384"/>
          </a:xfrm>
        </p:spPr>
        <p:txBody>
          <a:bodyPr/>
          <a:lstStyle>
            <a:lvl1pPr>
              <a:defRPr sz="9300"/>
            </a:lvl1pPr>
            <a:lvl2pPr>
              <a:defRPr sz="7700"/>
            </a:lvl2pPr>
            <a:lvl3pPr>
              <a:defRPr sz="70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175" y="364067"/>
            <a:ext cx="1692176" cy="1549400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10965" y="364067"/>
            <a:ext cx="2875360" cy="7804151"/>
          </a:xfrm>
        </p:spPr>
        <p:txBody>
          <a:bodyPr/>
          <a:lstStyle>
            <a:lvl1pPr>
              <a:defRPr sz="12400"/>
            </a:lvl1pPr>
            <a:lvl2pPr>
              <a:defRPr sz="10800"/>
            </a:lvl2pPr>
            <a:lvl3pPr>
              <a:defRPr sz="93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7175" y="1913468"/>
            <a:ext cx="1692176" cy="6254751"/>
          </a:xfrm>
        </p:spPr>
        <p:txBody>
          <a:bodyPr/>
          <a:lstStyle>
            <a:lvl1pPr marL="0" indent="0">
              <a:buNone/>
              <a:defRPr sz="5400"/>
            </a:lvl1pPr>
            <a:lvl2pPr marL="1768404" indent="0">
              <a:buNone/>
              <a:defRPr sz="4600"/>
            </a:lvl2pPr>
            <a:lvl3pPr marL="3536808" indent="0">
              <a:buNone/>
              <a:defRPr sz="3900"/>
            </a:lvl3pPr>
            <a:lvl4pPr marL="5305212" indent="0">
              <a:buNone/>
              <a:defRPr sz="3500"/>
            </a:lvl4pPr>
            <a:lvl5pPr marL="7073616" indent="0">
              <a:buNone/>
              <a:defRPr sz="3500"/>
            </a:lvl5pPr>
            <a:lvl6pPr marL="8842019" indent="0">
              <a:buNone/>
              <a:defRPr sz="3500"/>
            </a:lvl6pPr>
            <a:lvl7pPr marL="10610423" indent="0">
              <a:buNone/>
              <a:defRPr sz="3500"/>
            </a:lvl7pPr>
            <a:lvl8pPr marL="12378827" indent="0">
              <a:buNone/>
              <a:defRPr sz="3500"/>
            </a:lvl8pPr>
            <a:lvl9pPr marL="14147231" indent="0">
              <a:buNone/>
              <a:defRPr sz="3500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8163" y="6400800"/>
            <a:ext cx="3086100" cy="755651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008163" y="817034"/>
            <a:ext cx="3086100" cy="5486400"/>
          </a:xfrm>
        </p:spPr>
        <p:txBody>
          <a:bodyPr/>
          <a:lstStyle>
            <a:lvl1pPr marL="0" indent="0">
              <a:buNone/>
              <a:defRPr sz="12400"/>
            </a:lvl1pPr>
            <a:lvl2pPr marL="1768404" indent="0">
              <a:buNone/>
              <a:defRPr sz="10800"/>
            </a:lvl2pPr>
            <a:lvl3pPr marL="3536808" indent="0">
              <a:buNone/>
              <a:defRPr sz="9300"/>
            </a:lvl3pPr>
            <a:lvl4pPr marL="5305212" indent="0">
              <a:buNone/>
              <a:defRPr sz="7700"/>
            </a:lvl4pPr>
            <a:lvl5pPr marL="7073616" indent="0">
              <a:buNone/>
              <a:defRPr sz="7700"/>
            </a:lvl5pPr>
            <a:lvl6pPr marL="8842019" indent="0">
              <a:buNone/>
              <a:defRPr sz="7700"/>
            </a:lvl6pPr>
            <a:lvl7pPr marL="10610423" indent="0">
              <a:buNone/>
              <a:defRPr sz="7700"/>
            </a:lvl7pPr>
            <a:lvl8pPr marL="12378827" indent="0">
              <a:buNone/>
              <a:defRPr sz="7700"/>
            </a:lvl8pPr>
            <a:lvl9pPr marL="14147231" indent="0">
              <a:buNone/>
              <a:defRPr sz="77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08163" y="7156450"/>
            <a:ext cx="3086100" cy="1073150"/>
          </a:xfrm>
        </p:spPr>
        <p:txBody>
          <a:bodyPr/>
          <a:lstStyle>
            <a:lvl1pPr marL="0" indent="0">
              <a:buNone/>
              <a:defRPr sz="5400"/>
            </a:lvl1pPr>
            <a:lvl2pPr marL="1768404" indent="0">
              <a:buNone/>
              <a:defRPr sz="4600"/>
            </a:lvl2pPr>
            <a:lvl3pPr marL="3536808" indent="0">
              <a:buNone/>
              <a:defRPr sz="3900"/>
            </a:lvl3pPr>
            <a:lvl4pPr marL="5305212" indent="0">
              <a:buNone/>
              <a:defRPr sz="3500"/>
            </a:lvl4pPr>
            <a:lvl5pPr marL="7073616" indent="0">
              <a:buNone/>
              <a:defRPr sz="3500"/>
            </a:lvl5pPr>
            <a:lvl6pPr marL="8842019" indent="0">
              <a:buNone/>
              <a:defRPr sz="3500"/>
            </a:lvl6pPr>
            <a:lvl7pPr marL="10610423" indent="0">
              <a:buNone/>
              <a:defRPr sz="3500"/>
            </a:lvl7pPr>
            <a:lvl8pPr marL="12378827" indent="0">
              <a:buNone/>
              <a:defRPr sz="3500"/>
            </a:lvl8pPr>
            <a:lvl9pPr marL="14147231" indent="0">
              <a:buNone/>
              <a:defRPr sz="3500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  <a:prstGeom prst="rect">
            <a:avLst/>
          </a:prstGeom>
        </p:spPr>
        <p:txBody>
          <a:bodyPr vert="horz" lIns="353681" tIns="176840" rIns="353681" bIns="176840" rtlCol="0" anchor="ctr">
            <a:normAutofit/>
          </a:bodyPr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175" y="2133601"/>
            <a:ext cx="4629150" cy="6034617"/>
          </a:xfrm>
          <a:prstGeom prst="rect">
            <a:avLst/>
          </a:prstGeom>
        </p:spPr>
        <p:txBody>
          <a:bodyPr vert="horz" lIns="353681" tIns="176840" rIns="353681" bIns="176840" rtlCol="0">
            <a:normAutofit/>
          </a:bodyPr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257175" y="8475134"/>
            <a:ext cx="1200150" cy="486833"/>
          </a:xfrm>
          <a:prstGeom prst="rect">
            <a:avLst/>
          </a:prstGeom>
        </p:spPr>
        <p:txBody>
          <a:bodyPr vert="horz" lIns="353681" tIns="176840" rIns="353681" bIns="176840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CE56E-21F8-C949-93F0-25CD76D1A4B8}" type="datetimeFigureOut">
              <a:rPr lang="nl-NL" smtClean="0"/>
              <a:t>03-11-2022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757363" y="8475134"/>
            <a:ext cx="1628775" cy="486833"/>
          </a:xfrm>
          <a:prstGeom prst="rect">
            <a:avLst/>
          </a:prstGeom>
        </p:spPr>
        <p:txBody>
          <a:bodyPr vert="horz" lIns="353681" tIns="176840" rIns="353681" bIns="176840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86175" y="8475134"/>
            <a:ext cx="1200150" cy="486833"/>
          </a:xfrm>
          <a:prstGeom prst="rect">
            <a:avLst/>
          </a:prstGeom>
        </p:spPr>
        <p:txBody>
          <a:bodyPr vert="horz" lIns="353681" tIns="176840" rIns="353681" bIns="176840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5E9CA-FB71-DE4B-A3D3-8CCDC145AAD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68404" rtl="0" eaLnBrk="1" latinLnBrk="0" hangingPunct="1">
        <a:spcBef>
          <a:spcPct val="0"/>
        </a:spcBef>
        <a:buNone/>
        <a:defRPr sz="1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6303" indent="-1326303" algn="l" defTabSz="1768404" rtl="0" eaLnBrk="1" latinLnBrk="0" hangingPunct="1">
        <a:spcBef>
          <a:spcPct val="20000"/>
        </a:spcBef>
        <a:buFont typeface="Arial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1pPr>
      <a:lvl2pPr marL="2873656" indent="-1105252" algn="l" defTabSz="1768404" rtl="0" eaLnBrk="1" latinLnBrk="0" hangingPunct="1">
        <a:spcBef>
          <a:spcPct val="20000"/>
        </a:spcBef>
        <a:buFont typeface="Arial"/>
        <a:buChar char="–"/>
        <a:defRPr sz="10800" kern="1200">
          <a:solidFill>
            <a:schemeClr val="tx1"/>
          </a:solidFill>
          <a:latin typeface="+mn-lt"/>
          <a:ea typeface="+mn-ea"/>
          <a:cs typeface="+mn-cs"/>
        </a:defRPr>
      </a:lvl2pPr>
      <a:lvl3pPr marL="4421010" indent="-884202" algn="l" defTabSz="1768404" rtl="0" eaLnBrk="1" latinLnBrk="0" hangingPunct="1">
        <a:spcBef>
          <a:spcPct val="20000"/>
        </a:spcBef>
        <a:buFont typeface="Arial"/>
        <a:buChar char="•"/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6189414" indent="-884202" algn="l" defTabSz="1768404" rtl="0" eaLnBrk="1" latinLnBrk="0" hangingPunct="1">
        <a:spcBef>
          <a:spcPct val="20000"/>
        </a:spcBef>
        <a:buFont typeface="Arial"/>
        <a:buChar char="–"/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957817" indent="-884202" algn="l" defTabSz="1768404" rtl="0" eaLnBrk="1" latinLnBrk="0" hangingPunct="1">
        <a:spcBef>
          <a:spcPct val="20000"/>
        </a:spcBef>
        <a:buFont typeface="Arial"/>
        <a:buChar char="»"/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726221" indent="-884202" algn="l" defTabSz="1768404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494625" indent="-884202" algn="l" defTabSz="1768404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263029" indent="-884202" algn="l" defTabSz="1768404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5031433" indent="-884202" algn="l" defTabSz="1768404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404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2pPr>
      <a:lvl3pPr marL="3536808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3pPr>
      <a:lvl4pPr marL="5305212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4pPr>
      <a:lvl5pPr marL="7073616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5pPr>
      <a:lvl6pPr marL="8842019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6pPr>
      <a:lvl7pPr marL="10610423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7pPr>
      <a:lvl8pPr marL="12378827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8pPr>
      <a:lvl9pPr marL="14147231" algn="l" defTabSz="1768404" rtl="0" eaLnBrk="1" latinLnBrk="0" hangingPunct="1">
        <a:defRPr sz="7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0336" y="894664"/>
            <a:ext cx="3739819" cy="2053809"/>
          </a:xfrm>
        </p:spPr>
        <p:txBody>
          <a:bodyPr anchor="t" anchorCtr="0">
            <a:noAutofit/>
          </a:bodyPr>
          <a:lstStyle/>
          <a:p>
            <a:pPr algn="l"/>
            <a:r>
              <a:rPr lang="nl-NL" sz="2400" dirty="0">
                <a:solidFill>
                  <a:srgbClr val="496FB4"/>
                </a:solidFill>
                <a:latin typeface="Arial"/>
                <a:cs typeface="Arial"/>
              </a:rPr>
              <a:t>HEADING</a:t>
            </a:r>
            <a:br>
              <a:rPr lang="nl-NL" sz="2400" dirty="0">
                <a:latin typeface="Arial"/>
                <a:cs typeface="Arial"/>
              </a:rPr>
            </a:br>
            <a: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  <a:t>SUBHEADING</a:t>
            </a:r>
            <a:b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</a:br>
            <a:r>
              <a:rPr lang="nl-NL" sz="1800" dirty="0">
                <a:solidFill>
                  <a:srgbClr val="008589"/>
                </a:solidFill>
                <a:latin typeface="Arial"/>
                <a:cs typeface="Arial"/>
              </a:rPr>
              <a:t>XXX</a:t>
            </a:r>
            <a:endParaRPr lang="nl-NL" sz="2400" dirty="0">
              <a:solidFill>
                <a:srgbClr val="008589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0336" y="894664"/>
            <a:ext cx="8434468" cy="2722407"/>
          </a:xfrm>
        </p:spPr>
        <p:txBody>
          <a:bodyPr anchor="t" anchorCtr="0">
            <a:noAutofit/>
          </a:bodyPr>
          <a:lstStyle/>
          <a:p>
            <a:pPr algn="l"/>
            <a:r>
              <a:rPr lang="nl-NL" sz="2400" dirty="0">
                <a:solidFill>
                  <a:srgbClr val="496FB4"/>
                </a:solidFill>
                <a:latin typeface="Arial"/>
                <a:cs typeface="Arial"/>
              </a:rPr>
              <a:t>HEADING</a:t>
            </a:r>
            <a:br>
              <a:rPr lang="nl-NL" sz="2400" dirty="0">
                <a:latin typeface="Arial"/>
                <a:cs typeface="Arial"/>
              </a:rPr>
            </a:br>
            <a: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  <a:t>SUBHEADING</a:t>
            </a:r>
            <a:b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</a:br>
            <a:r>
              <a:rPr lang="nl-NL" sz="1800" dirty="0">
                <a:solidFill>
                  <a:srgbClr val="008589"/>
                </a:solidFill>
                <a:latin typeface="Arial"/>
                <a:cs typeface="Arial"/>
              </a:rPr>
              <a:t>XXX</a:t>
            </a:r>
            <a:endParaRPr lang="nl-NL" sz="2400" dirty="0">
              <a:solidFill>
                <a:srgbClr val="0085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5539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0336" y="894664"/>
            <a:ext cx="8434468" cy="2722407"/>
          </a:xfrm>
        </p:spPr>
        <p:txBody>
          <a:bodyPr anchor="t" anchorCtr="0">
            <a:noAutofit/>
          </a:bodyPr>
          <a:lstStyle/>
          <a:p>
            <a:pPr algn="l"/>
            <a:r>
              <a:rPr lang="nl-NL" sz="2400" dirty="0">
                <a:solidFill>
                  <a:srgbClr val="496FB4"/>
                </a:solidFill>
                <a:latin typeface="Arial"/>
                <a:cs typeface="Arial"/>
              </a:rPr>
              <a:t>HEADING</a:t>
            </a:r>
            <a:br>
              <a:rPr lang="nl-NL" sz="2400" dirty="0">
                <a:latin typeface="Arial"/>
                <a:cs typeface="Arial"/>
              </a:rPr>
            </a:br>
            <a: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  <a:t>SUBHEADING</a:t>
            </a:r>
            <a:br>
              <a:rPr lang="nl-NL" sz="2400" dirty="0">
                <a:solidFill>
                  <a:srgbClr val="1C2165"/>
                </a:solidFill>
                <a:latin typeface="Arial"/>
                <a:cs typeface="Arial"/>
              </a:rPr>
            </a:br>
            <a:r>
              <a:rPr lang="nl-NL" sz="1800" dirty="0">
                <a:solidFill>
                  <a:srgbClr val="008589"/>
                </a:solidFill>
                <a:latin typeface="Arial"/>
                <a:cs typeface="Arial"/>
              </a:rPr>
              <a:t>XXX</a:t>
            </a:r>
            <a:endParaRPr lang="nl-NL" sz="2400" dirty="0">
              <a:solidFill>
                <a:srgbClr val="0085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2714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B8477FDECDB46AD12681DEE1BDA31" ma:contentTypeVersion="16" ma:contentTypeDescription="Een nieuw document maken." ma:contentTypeScope="" ma:versionID="f1145f182eb0104b7d0a0d89f4ebdf01">
  <xsd:schema xmlns:xsd="http://www.w3.org/2001/XMLSchema" xmlns:xs="http://www.w3.org/2001/XMLSchema" xmlns:p="http://schemas.microsoft.com/office/2006/metadata/properties" xmlns:ns2="b85210b1-1f35-4f59-ad38-f892e0a09cfb" xmlns:ns3="8028b2d4-cdd9-4c68-a449-db225b4ed57e" targetNamespace="http://schemas.microsoft.com/office/2006/metadata/properties" ma:root="true" ma:fieldsID="0519681580232529c8371a41dc4d9aff" ns2:_="" ns3:_="">
    <xsd:import namespace="b85210b1-1f35-4f59-ad38-f892e0a09cfb"/>
    <xsd:import namespace="8028b2d4-cdd9-4c68-a449-db225b4ed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210b1-1f35-4f59-ad38-f892e0a09c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32d39682-ccf7-48d8-962f-2ca2d3d56b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8b2d4-cdd9-4c68-a449-db225b4ed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9667ce4-0855-4fe0-adcb-b6d9aea08657}" ma:internalName="TaxCatchAll" ma:showField="CatchAllData" ma:web="8028b2d4-cdd9-4c68-a449-db225b4ed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89232C-C8BC-41A9-A903-5F83DC8369D7}"/>
</file>

<file path=customXml/itemProps2.xml><?xml version="1.0" encoding="utf-8"?>
<ds:datastoreItem xmlns:ds="http://schemas.openxmlformats.org/officeDocument/2006/customXml" ds:itemID="{D4EC9CDA-5D1D-4442-971B-56E0315B7E50}"/>
</file>

<file path=docProps/app.xml><?xml version="1.0" encoding="utf-8"?>
<Properties xmlns="http://schemas.openxmlformats.org/officeDocument/2006/extended-properties" xmlns:vt="http://schemas.openxmlformats.org/officeDocument/2006/docPropsVTypes">
  <TotalTime>40136</TotalTime>
  <Words>15</Words>
  <Application>Microsoft Macintosh PowerPoint</Application>
  <PresentationFormat>Diavoorstelling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Office-thema</vt:lpstr>
      <vt:lpstr>HEADING SUBHEADING XXX</vt:lpstr>
      <vt:lpstr>HEADING SUBHEADING XXX</vt:lpstr>
      <vt:lpstr>HEADING SUBHEADING XXX</vt:lpstr>
    </vt:vector>
  </TitlesOfParts>
  <Company>Creja Ontwerpen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Excellentieprogramma</dc:title>
  <dc:creator>Rob Ferwerda</dc:creator>
  <cp:lastModifiedBy>rob ferwerda</cp:lastModifiedBy>
  <cp:revision>5</cp:revision>
  <dcterms:created xsi:type="dcterms:W3CDTF">2012-07-12T13:16:44Z</dcterms:created>
  <dcterms:modified xsi:type="dcterms:W3CDTF">2022-11-03T09:18:22Z</dcterms:modified>
</cp:coreProperties>
</file>