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media/image7.jpg" ContentType="image/jpg"/>
  <Override PartName="/ppt/media/image8.jpg" ContentType="image/jp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2"/>
    <p:sldId id="258" r:id="rId3"/>
  </p:sldIdLst>
  <p:sldSz cx="10693400" cy="7562850"/>
  <p:notesSz cx="10693400" cy="756285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 varScale="1">
        <p:scale>
          <a:sx n="110" d="100"/>
          <a:sy n="110" d="100"/>
        </p:scale>
        <p:origin x="672" y="17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4483"/>
            <a:ext cx="908939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11/25/22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9008402" y="6387936"/>
            <a:ext cx="829944" cy="958215"/>
          </a:xfrm>
          <a:custGeom>
            <a:avLst/>
            <a:gdLst/>
            <a:ahLst/>
            <a:cxnLst/>
            <a:rect l="l" t="t" r="r" b="b"/>
            <a:pathLst>
              <a:path w="829945" h="958215">
                <a:moveTo>
                  <a:pt x="0" y="0"/>
                </a:moveTo>
                <a:lnTo>
                  <a:pt x="0" y="957884"/>
                </a:lnTo>
                <a:lnTo>
                  <a:pt x="829741" y="478942"/>
                </a:lnTo>
                <a:lnTo>
                  <a:pt x="0" y="0"/>
                </a:lnTo>
                <a:close/>
              </a:path>
            </a:pathLst>
          </a:custGeom>
          <a:solidFill>
            <a:srgbClr val="2B2C8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10448197" y="5417997"/>
            <a:ext cx="243840" cy="281940"/>
          </a:xfrm>
          <a:custGeom>
            <a:avLst/>
            <a:gdLst/>
            <a:ahLst/>
            <a:cxnLst/>
            <a:rect l="l" t="t" r="r" b="b"/>
            <a:pathLst>
              <a:path w="243840" h="281939">
                <a:moveTo>
                  <a:pt x="243801" y="0"/>
                </a:moveTo>
                <a:lnTo>
                  <a:pt x="0" y="140728"/>
                </a:lnTo>
                <a:lnTo>
                  <a:pt x="243801" y="281457"/>
                </a:lnTo>
                <a:lnTo>
                  <a:pt x="24380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9838145" y="6387745"/>
            <a:ext cx="830580" cy="958850"/>
          </a:xfrm>
          <a:custGeom>
            <a:avLst/>
            <a:gdLst/>
            <a:ahLst/>
            <a:cxnLst/>
            <a:rect l="l" t="t" r="r" b="b"/>
            <a:pathLst>
              <a:path w="830579" h="958850">
                <a:moveTo>
                  <a:pt x="0" y="0"/>
                </a:moveTo>
                <a:lnTo>
                  <a:pt x="0" y="958265"/>
                </a:lnTo>
                <a:lnTo>
                  <a:pt x="830084" y="479132"/>
                </a:lnTo>
                <a:lnTo>
                  <a:pt x="0" y="0"/>
                </a:lnTo>
                <a:close/>
              </a:path>
            </a:pathLst>
          </a:custGeom>
          <a:solidFill>
            <a:srgbClr val="00868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0" i="0">
                <a:solidFill>
                  <a:srgbClr val="2B2C8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11/25/22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0" i="0">
                <a:solidFill>
                  <a:srgbClr val="2B2C8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11/25/22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0" i="0">
                <a:solidFill>
                  <a:srgbClr val="2B2C8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11/25/22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11/25/22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11" Type="http://schemas.openxmlformats.org/officeDocument/2006/relationships/image" Target="../media/image5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5346001" y="0"/>
            <a:ext cx="5346001" cy="6025857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8022591" y="4480255"/>
            <a:ext cx="2669540" cy="3079750"/>
          </a:xfrm>
          <a:custGeom>
            <a:avLst/>
            <a:gdLst/>
            <a:ahLst/>
            <a:cxnLst/>
            <a:rect l="l" t="t" r="r" b="b"/>
            <a:pathLst>
              <a:path w="2669540" h="3079750">
                <a:moveTo>
                  <a:pt x="0" y="0"/>
                </a:moveTo>
                <a:lnTo>
                  <a:pt x="0" y="3079750"/>
                </a:lnTo>
                <a:lnTo>
                  <a:pt x="19837" y="3079750"/>
                </a:lnTo>
                <a:lnTo>
                  <a:pt x="2669413" y="1550377"/>
                </a:lnTo>
                <a:lnTo>
                  <a:pt x="2669413" y="1540827"/>
                </a:lnTo>
                <a:lnTo>
                  <a:pt x="0" y="0"/>
                </a:lnTo>
                <a:close/>
              </a:path>
            </a:pathLst>
          </a:custGeom>
          <a:solidFill>
            <a:srgbClr val="00868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2658149" y="6019672"/>
            <a:ext cx="1344295" cy="1540510"/>
          </a:xfrm>
          <a:custGeom>
            <a:avLst/>
            <a:gdLst/>
            <a:ahLst/>
            <a:cxnLst/>
            <a:rect l="l" t="t" r="r" b="b"/>
            <a:pathLst>
              <a:path w="1344295" h="1540509">
                <a:moveTo>
                  <a:pt x="1344206" y="0"/>
                </a:moveTo>
                <a:lnTo>
                  <a:pt x="0" y="775893"/>
                </a:lnTo>
                <a:lnTo>
                  <a:pt x="1324356" y="1540332"/>
                </a:lnTo>
                <a:lnTo>
                  <a:pt x="1344206" y="1540332"/>
                </a:lnTo>
                <a:lnTo>
                  <a:pt x="1344206" y="0"/>
                </a:lnTo>
                <a:close/>
              </a:path>
            </a:pathLst>
          </a:custGeom>
          <a:solidFill>
            <a:srgbClr val="00868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4002341" y="4480902"/>
            <a:ext cx="4020820" cy="3079115"/>
          </a:xfrm>
          <a:custGeom>
            <a:avLst/>
            <a:gdLst/>
            <a:ahLst/>
            <a:cxnLst/>
            <a:rect l="l" t="t" r="r" b="b"/>
            <a:pathLst>
              <a:path w="4020820" h="3079115">
                <a:moveTo>
                  <a:pt x="1343647" y="1539087"/>
                </a:moveTo>
                <a:lnTo>
                  <a:pt x="0" y="2314664"/>
                </a:lnTo>
                <a:lnTo>
                  <a:pt x="1324368" y="3079102"/>
                </a:lnTo>
                <a:lnTo>
                  <a:pt x="1343647" y="3079102"/>
                </a:lnTo>
                <a:lnTo>
                  <a:pt x="1343647" y="1539087"/>
                </a:lnTo>
                <a:close/>
              </a:path>
              <a:path w="4020820" h="3079115">
                <a:moveTo>
                  <a:pt x="4020248" y="1544955"/>
                </a:moveTo>
                <a:lnTo>
                  <a:pt x="1343660" y="0"/>
                </a:lnTo>
                <a:lnTo>
                  <a:pt x="1343660" y="3079102"/>
                </a:lnTo>
                <a:lnTo>
                  <a:pt x="1362392" y="3079102"/>
                </a:lnTo>
                <a:lnTo>
                  <a:pt x="4020248" y="1544955"/>
                </a:lnTo>
                <a:close/>
              </a:path>
            </a:pathLst>
          </a:custGeom>
          <a:solidFill>
            <a:srgbClr val="496FB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4002341" y="4480890"/>
            <a:ext cx="4020820" cy="3079115"/>
          </a:xfrm>
          <a:custGeom>
            <a:avLst/>
            <a:gdLst/>
            <a:ahLst/>
            <a:cxnLst/>
            <a:rect l="l" t="t" r="r" b="b"/>
            <a:pathLst>
              <a:path w="4020820" h="3079115">
                <a:moveTo>
                  <a:pt x="4020235" y="1544967"/>
                </a:moveTo>
                <a:lnTo>
                  <a:pt x="1343647" y="0"/>
                </a:lnTo>
                <a:lnTo>
                  <a:pt x="1343647" y="1539113"/>
                </a:lnTo>
                <a:lnTo>
                  <a:pt x="0" y="2314689"/>
                </a:lnTo>
                <a:lnTo>
                  <a:pt x="1324356" y="3079115"/>
                </a:lnTo>
                <a:lnTo>
                  <a:pt x="1343647" y="3079115"/>
                </a:lnTo>
                <a:lnTo>
                  <a:pt x="1362392" y="3079115"/>
                </a:lnTo>
                <a:lnTo>
                  <a:pt x="4020235" y="1544967"/>
                </a:lnTo>
                <a:close/>
              </a:path>
            </a:pathLst>
          </a:custGeom>
          <a:solidFill>
            <a:srgbClr val="2B2C83">
              <a:alpha val="55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1" name="bg object 21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8910664" y="7177523"/>
            <a:ext cx="1401918" cy="150990"/>
          </a:xfrm>
          <a:prstGeom prst="rect">
            <a:avLst/>
          </a:prstGeom>
        </p:spPr>
      </p:pic>
      <p:sp>
        <p:nvSpPr>
          <p:cNvPr id="22" name="bg object 22"/>
          <p:cNvSpPr/>
          <p:nvPr/>
        </p:nvSpPr>
        <p:spPr>
          <a:xfrm>
            <a:off x="2658148" y="4480255"/>
            <a:ext cx="8034020" cy="3079750"/>
          </a:xfrm>
          <a:custGeom>
            <a:avLst/>
            <a:gdLst/>
            <a:ahLst/>
            <a:cxnLst/>
            <a:rect l="l" t="t" r="r" b="b"/>
            <a:pathLst>
              <a:path w="8034020" h="3079750">
                <a:moveTo>
                  <a:pt x="1344206" y="1539430"/>
                </a:moveTo>
                <a:lnTo>
                  <a:pt x="0" y="2315324"/>
                </a:lnTo>
                <a:lnTo>
                  <a:pt x="1324356" y="3079750"/>
                </a:lnTo>
                <a:lnTo>
                  <a:pt x="1344206" y="3079750"/>
                </a:lnTo>
                <a:lnTo>
                  <a:pt x="1344206" y="1539430"/>
                </a:lnTo>
                <a:close/>
              </a:path>
              <a:path w="8034020" h="3079750">
                <a:moveTo>
                  <a:pt x="8033842" y="1540827"/>
                </a:moveTo>
                <a:lnTo>
                  <a:pt x="5364429" y="0"/>
                </a:lnTo>
                <a:lnTo>
                  <a:pt x="5364429" y="3079750"/>
                </a:lnTo>
                <a:lnTo>
                  <a:pt x="5384279" y="3079750"/>
                </a:lnTo>
                <a:lnTo>
                  <a:pt x="8033842" y="1550390"/>
                </a:lnTo>
                <a:lnTo>
                  <a:pt x="8033842" y="1540827"/>
                </a:lnTo>
                <a:close/>
              </a:path>
            </a:pathLst>
          </a:custGeom>
          <a:solidFill>
            <a:srgbClr val="00868A">
              <a:alpha val="5199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g object 23"/>
          <p:cNvSpPr/>
          <p:nvPr/>
        </p:nvSpPr>
        <p:spPr>
          <a:xfrm>
            <a:off x="9990517" y="1401114"/>
            <a:ext cx="701675" cy="810260"/>
          </a:xfrm>
          <a:custGeom>
            <a:avLst/>
            <a:gdLst/>
            <a:ahLst/>
            <a:cxnLst/>
            <a:rect l="l" t="t" r="r" b="b"/>
            <a:pathLst>
              <a:path w="701675" h="810260">
                <a:moveTo>
                  <a:pt x="701484" y="0"/>
                </a:moveTo>
                <a:lnTo>
                  <a:pt x="0" y="404914"/>
                </a:lnTo>
                <a:lnTo>
                  <a:pt x="701484" y="809815"/>
                </a:lnTo>
                <a:lnTo>
                  <a:pt x="70148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g object 24"/>
          <p:cNvSpPr/>
          <p:nvPr/>
        </p:nvSpPr>
        <p:spPr>
          <a:xfrm>
            <a:off x="2662309" y="4473947"/>
            <a:ext cx="352425" cy="407034"/>
          </a:xfrm>
          <a:custGeom>
            <a:avLst/>
            <a:gdLst/>
            <a:ahLst/>
            <a:cxnLst/>
            <a:rect l="l" t="t" r="r" b="b"/>
            <a:pathLst>
              <a:path w="352425" h="407035">
                <a:moveTo>
                  <a:pt x="0" y="0"/>
                </a:moveTo>
                <a:lnTo>
                  <a:pt x="0" y="406527"/>
                </a:lnTo>
                <a:lnTo>
                  <a:pt x="352145" y="203263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5" name="bg object 25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8936201" y="378852"/>
            <a:ext cx="1367315" cy="326015"/>
          </a:xfrm>
          <a:prstGeom prst="rect">
            <a:avLst/>
          </a:prstGeom>
        </p:spPr>
      </p:pic>
      <p:sp>
        <p:nvSpPr>
          <p:cNvPr id="26" name="bg object 26"/>
          <p:cNvSpPr/>
          <p:nvPr/>
        </p:nvSpPr>
        <p:spPr>
          <a:xfrm>
            <a:off x="8449335" y="345465"/>
            <a:ext cx="408940" cy="393065"/>
          </a:xfrm>
          <a:custGeom>
            <a:avLst/>
            <a:gdLst/>
            <a:ahLst/>
            <a:cxnLst/>
            <a:rect l="l" t="t" r="r" b="b"/>
            <a:pathLst>
              <a:path w="408940" h="393065">
                <a:moveTo>
                  <a:pt x="314998" y="251815"/>
                </a:moveTo>
                <a:lnTo>
                  <a:pt x="306273" y="233172"/>
                </a:lnTo>
                <a:lnTo>
                  <a:pt x="284543" y="217512"/>
                </a:lnTo>
                <a:lnTo>
                  <a:pt x="252552" y="211124"/>
                </a:lnTo>
                <a:lnTo>
                  <a:pt x="218922" y="210578"/>
                </a:lnTo>
                <a:lnTo>
                  <a:pt x="184823" y="213106"/>
                </a:lnTo>
                <a:lnTo>
                  <a:pt x="176098" y="214731"/>
                </a:lnTo>
                <a:lnTo>
                  <a:pt x="174244" y="211074"/>
                </a:lnTo>
                <a:lnTo>
                  <a:pt x="212826" y="184124"/>
                </a:lnTo>
                <a:lnTo>
                  <a:pt x="266039" y="168973"/>
                </a:lnTo>
                <a:lnTo>
                  <a:pt x="279019" y="165684"/>
                </a:lnTo>
                <a:lnTo>
                  <a:pt x="287655" y="162420"/>
                </a:lnTo>
                <a:lnTo>
                  <a:pt x="292277" y="158381"/>
                </a:lnTo>
                <a:lnTo>
                  <a:pt x="293179" y="152717"/>
                </a:lnTo>
                <a:lnTo>
                  <a:pt x="289394" y="147218"/>
                </a:lnTo>
                <a:lnTo>
                  <a:pt x="280543" y="142621"/>
                </a:lnTo>
                <a:lnTo>
                  <a:pt x="268249" y="139433"/>
                </a:lnTo>
                <a:lnTo>
                  <a:pt x="254177" y="138188"/>
                </a:lnTo>
                <a:lnTo>
                  <a:pt x="232803" y="138442"/>
                </a:lnTo>
                <a:lnTo>
                  <a:pt x="154546" y="151638"/>
                </a:lnTo>
                <a:lnTo>
                  <a:pt x="101854" y="171462"/>
                </a:lnTo>
                <a:lnTo>
                  <a:pt x="85547" y="179590"/>
                </a:lnTo>
                <a:lnTo>
                  <a:pt x="83921" y="177241"/>
                </a:lnTo>
                <a:lnTo>
                  <a:pt x="111620" y="148907"/>
                </a:lnTo>
                <a:lnTo>
                  <a:pt x="139293" y="131622"/>
                </a:lnTo>
                <a:lnTo>
                  <a:pt x="144564" y="126834"/>
                </a:lnTo>
                <a:lnTo>
                  <a:pt x="142506" y="122758"/>
                </a:lnTo>
                <a:lnTo>
                  <a:pt x="137071" y="119519"/>
                </a:lnTo>
                <a:lnTo>
                  <a:pt x="124282" y="120192"/>
                </a:lnTo>
                <a:lnTo>
                  <a:pt x="70065" y="141693"/>
                </a:lnTo>
                <a:lnTo>
                  <a:pt x="32816" y="166522"/>
                </a:lnTo>
                <a:lnTo>
                  <a:pt x="0" y="196684"/>
                </a:lnTo>
                <a:lnTo>
                  <a:pt x="8331" y="204546"/>
                </a:lnTo>
                <a:lnTo>
                  <a:pt x="14592" y="198145"/>
                </a:lnTo>
                <a:lnTo>
                  <a:pt x="27686" y="185877"/>
                </a:lnTo>
                <a:lnTo>
                  <a:pt x="34417" y="179933"/>
                </a:lnTo>
                <a:lnTo>
                  <a:pt x="42303" y="173761"/>
                </a:lnTo>
                <a:lnTo>
                  <a:pt x="53949" y="165722"/>
                </a:lnTo>
                <a:lnTo>
                  <a:pt x="64935" y="159842"/>
                </a:lnTo>
                <a:lnTo>
                  <a:pt x="70789" y="160147"/>
                </a:lnTo>
                <a:lnTo>
                  <a:pt x="71729" y="162674"/>
                </a:lnTo>
                <a:lnTo>
                  <a:pt x="69951" y="166344"/>
                </a:lnTo>
                <a:lnTo>
                  <a:pt x="60058" y="179870"/>
                </a:lnTo>
                <a:lnTo>
                  <a:pt x="54267" y="188569"/>
                </a:lnTo>
                <a:lnTo>
                  <a:pt x="50203" y="196329"/>
                </a:lnTo>
                <a:lnTo>
                  <a:pt x="48526" y="202476"/>
                </a:lnTo>
                <a:lnTo>
                  <a:pt x="49860" y="206387"/>
                </a:lnTo>
                <a:lnTo>
                  <a:pt x="53936" y="209829"/>
                </a:lnTo>
                <a:lnTo>
                  <a:pt x="58851" y="207886"/>
                </a:lnTo>
                <a:lnTo>
                  <a:pt x="80429" y="196227"/>
                </a:lnTo>
                <a:lnTo>
                  <a:pt x="97129" y="188404"/>
                </a:lnTo>
                <a:lnTo>
                  <a:pt x="120307" y="179031"/>
                </a:lnTo>
                <a:lnTo>
                  <a:pt x="149682" y="169176"/>
                </a:lnTo>
                <a:lnTo>
                  <a:pt x="176301" y="162547"/>
                </a:lnTo>
                <a:lnTo>
                  <a:pt x="192849" y="160756"/>
                </a:lnTo>
                <a:lnTo>
                  <a:pt x="201485" y="161963"/>
                </a:lnTo>
                <a:lnTo>
                  <a:pt x="204406" y="164350"/>
                </a:lnTo>
                <a:lnTo>
                  <a:pt x="201879" y="167995"/>
                </a:lnTo>
                <a:lnTo>
                  <a:pt x="194144" y="172300"/>
                </a:lnTo>
                <a:lnTo>
                  <a:pt x="174117" y="181444"/>
                </a:lnTo>
                <a:lnTo>
                  <a:pt x="162737" y="187769"/>
                </a:lnTo>
                <a:lnTo>
                  <a:pt x="145859" y="197904"/>
                </a:lnTo>
                <a:lnTo>
                  <a:pt x="127304" y="209943"/>
                </a:lnTo>
                <a:lnTo>
                  <a:pt x="110871" y="221957"/>
                </a:lnTo>
                <a:lnTo>
                  <a:pt x="129159" y="253225"/>
                </a:lnTo>
                <a:lnTo>
                  <a:pt x="152044" y="243916"/>
                </a:lnTo>
                <a:lnTo>
                  <a:pt x="184061" y="235585"/>
                </a:lnTo>
                <a:lnTo>
                  <a:pt x="213918" y="231927"/>
                </a:lnTo>
                <a:lnTo>
                  <a:pt x="230314" y="236639"/>
                </a:lnTo>
                <a:lnTo>
                  <a:pt x="223037" y="253834"/>
                </a:lnTo>
                <a:lnTo>
                  <a:pt x="198589" y="277228"/>
                </a:lnTo>
                <a:lnTo>
                  <a:pt x="172516" y="297840"/>
                </a:lnTo>
                <a:lnTo>
                  <a:pt x="160362" y="306705"/>
                </a:lnTo>
                <a:lnTo>
                  <a:pt x="210451" y="392798"/>
                </a:lnTo>
                <a:lnTo>
                  <a:pt x="276072" y="316661"/>
                </a:lnTo>
                <a:lnTo>
                  <a:pt x="307924" y="274662"/>
                </a:lnTo>
                <a:lnTo>
                  <a:pt x="314998" y="251815"/>
                </a:lnTo>
                <a:close/>
              </a:path>
              <a:path w="408940" h="393065">
                <a:moveTo>
                  <a:pt x="408571" y="53555"/>
                </a:moveTo>
                <a:lnTo>
                  <a:pt x="363245" y="30797"/>
                </a:lnTo>
                <a:lnTo>
                  <a:pt x="314820" y="13982"/>
                </a:lnTo>
                <a:lnTo>
                  <a:pt x="263728" y="3568"/>
                </a:lnTo>
                <a:lnTo>
                  <a:pt x="210464" y="0"/>
                </a:lnTo>
                <a:lnTo>
                  <a:pt x="157238" y="3568"/>
                </a:lnTo>
                <a:lnTo>
                  <a:pt x="106210" y="13982"/>
                </a:lnTo>
                <a:lnTo>
                  <a:pt x="57810" y="30797"/>
                </a:lnTo>
                <a:lnTo>
                  <a:pt x="12509" y="53555"/>
                </a:lnTo>
                <a:lnTo>
                  <a:pt x="59791" y="134429"/>
                </a:lnTo>
                <a:lnTo>
                  <a:pt x="94310" y="117144"/>
                </a:lnTo>
                <a:lnTo>
                  <a:pt x="131165" y="104355"/>
                </a:lnTo>
                <a:lnTo>
                  <a:pt x="170002" y="96443"/>
                </a:lnTo>
                <a:lnTo>
                  <a:pt x="210464" y="93726"/>
                </a:lnTo>
                <a:lnTo>
                  <a:pt x="251028" y="96443"/>
                </a:lnTo>
                <a:lnTo>
                  <a:pt x="289902" y="104355"/>
                </a:lnTo>
                <a:lnTo>
                  <a:pt x="326771" y="117144"/>
                </a:lnTo>
                <a:lnTo>
                  <a:pt x="361276" y="134429"/>
                </a:lnTo>
                <a:lnTo>
                  <a:pt x="408571" y="5355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7" name="bg object 27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984417" y="6745798"/>
            <a:ext cx="1367315" cy="326014"/>
          </a:xfrm>
          <a:prstGeom prst="rect">
            <a:avLst/>
          </a:prstGeom>
        </p:spPr>
      </p:pic>
      <p:sp>
        <p:nvSpPr>
          <p:cNvPr id="28" name="bg object 28"/>
          <p:cNvSpPr/>
          <p:nvPr/>
        </p:nvSpPr>
        <p:spPr>
          <a:xfrm>
            <a:off x="497560" y="6712407"/>
            <a:ext cx="408940" cy="393065"/>
          </a:xfrm>
          <a:custGeom>
            <a:avLst/>
            <a:gdLst/>
            <a:ahLst/>
            <a:cxnLst/>
            <a:rect l="l" t="t" r="r" b="b"/>
            <a:pathLst>
              <a:path w="408940" h="393065">
                <a:moveTo>
                  <a:pt x="314985" y="251815"/>
                </a:moveTo>
                <a:lnTo>
                  <a:pt x="306273" y="233172"/>
                </a:lnTo>
                <a:lnTo>
                  <a:pt x="284530" y="217525"/>
                </a:lnTo>
                <a:lnTo>
                  <a:pt x="252539" y="211137"/>
                </a:lnTo>
                <a:lnTo>
                  <a:pt x="218909" y="210591"/>
                </a:lnTo>
                <a:lnTo>
                  <a:pt x="184823" y="213106"/>
                </a:lnTo>
                <a:lnTo>
                  <a:pt x="176098" y="214731"/>
                </a:lnTo>
                <a:lnTo>
                  <a:pt x="174244" y="211074"/>
                </a:lnTo>
                <a:lnTo>
                  <a:pt x="212813" y="184124"/>
                </a:lnTo>
                <a:lnTo>
                  <a:pt x="266039" y="168973"/>
                </a:lnTo>
                <a:lnTo>
                  <a:pt x="279006" y="165684"/>
                </a:lnTo>
                <a:lnTo>
                  <a:pt x="287642" y="162433"/>
                </a:lnTo>
                <a:lnTo>
                  <a:pt x="292265" y="158381"/>
                </a:lnTo>
                <a:lnTo>
                  <a:pt x="293179" y="152717"/>
                </a:lnTo>
                <a:lnTo>
                  <a:pt x="289394" y="147218"/>
                </a:lnTo>
                <a:lnTo>
                  <a:pt x="280530" y="142621"/>
                </a:lnTo>
                <a:lnTo>
                  <a:pt x="268236" y="139433"/>
                </a:lnTo>
                <a:lnTo>
                  <a:pt x="254177" y="138188"/>
                </a:lnTo>
                <a:lnTo>
                  <a:pt x="232803" y="138442"/>
                </a:lnTo>
                <a:lnTo>
                  <a:pt x="154533" y="151650"/>
                </a:lnTo>
                <a:lnTo>
                  <a:pt x="101854" y="171462"/>
                </a:lnTo>
                <a:lnTo>
                  <a:pt x="85547" y="179590"/>
                </a:lnTo>
                <a:lnTo>
                  <a:pt x="83921" y="177241"/>
                </a:lnTo>
                <a:lnTo>
                  <a:pt x="111607" y="148907"/>
                </a:lnTo>
                <a:lnTo>
                  <a:pt x="139293" y="131622"/>
                </a:lnTo>
                <a:lnTo>
                  <a:pt x="144564" y="126834"/>
                </a:lnTo>
                <a:lnTo>
                  <a:pt x="142506" y="122758"/>
                </a:lnTo>
                <a:lnTo>
                  <a:pt x="137058" y="119532"/>
                </a:lnTo>
                <a:lnTo>
                  <a:pt x="124269" y="120192"/>
                </a:lnTo>
                <a:lnTo>
                  <a:pt x="70065" y="141693"/>
                </a:lnTo>
                <a:lnTo>
                  <a:pt x="32804" y="166522"/>
                </a:lnTo>
                <a:lnTo>
                  <a:pt x="0" y="196684"/>
                </a:lnTo>
                <a:lnTo>
                  <a:pt x="8331" y="204546"/>
                </a:lnTo>
                <a:lnTo>
                  <a:pt x="14592" y="198145"/>
                </a:lnTo>
                <a:lnTo>
                  <a:pt x="27673" y="185889"/>
                </a:lnTo>
                <a:lnTo>
                  <a:pt x="34417" y="179933"/>
                </a:lnTo>
                <a:lnTo>
                  <a:pt x="42291" y="173761"/>
                </a:lnTo>
                <a:lnTo>
                  <a:pt x="53949" y="165722"/>
                </a:lnTo>
                <a:lnTo>
                  <a:pt x="64922" y="159842"/>
                </a:lnTo>
                <a:lnTo>
                  <a:pt x="70789" y="160147"/>
                </a:lnTo>
                <a:lnTo>
                  <a:pt x="71729" y="162674"/>
                </a:lnTo>
                <a:lnTo>
                  <a:pt x="69951" y="166344"/>
                </a:lnTo>
                <a:lnTo>
                  <a:pt x="60058" y="179870"/>
                </a:lnTo>
                <a:lnTo>
                  <a:pt x="54254" y="188569"/>
                </a:lnTo>
                <a:lnTo>
                  <a:pt x="50190" y="196329"/>
                </a:lnTo>
                <a:lnTo>
                  <a:pt x="48514" y="202488"/>
                </a:lnTo>
                <a:lnTo>
                  <a:pt x="49860" y="206387"/>
                </a:lnTo>
                <a:lnTo>
                  <a:pt x="53936" y="209829"/>
                </a:lnTo>
                <a:lnTo>
                  <a:pt x="58851" y="207886"/>
                </a:lnTo>
                <a:lnTo>
                  <a:pt x="80416" y="196227"/>
                </a:lnTo>
                <a:lnTo>
                  <a:pt x="97116" y="188404"/>
                </a:lnTo>
                <a:lnTo>
                  <a:pt x="120294" y="179044"/>
                </a:lnTo>
                <a:lnTo>
                  <a:pt x="149682" y="169176"/>
                </a:lnTo>
                <a:lnTo>
                  <a:pt x="176301" y="162547"/>
                </a:lnTo>
                <a:lnTo>
                  <a:pt x="192836" y="160756"/>
                </a:lnTo>
                <a:lnTo>
                  <a:pt x="201472" y="161963"/>
                </a:lnTo>
                <a:lnTo>
                  <a:pt x="204406" y="164350"/>
                </a:lnTo>
                <a:lnTo>
                  <a:pt x="201866" y="167995"/>
                </a:lnTo>
                <a:lnTo>
                  <a:pt x="194132" y="172313"/>
                </a:lnTo>
                <a:lnTo>
                  <a:pt x="174117" y="181444"/>
                </a:lnTo>
                <a:lnTo>
                  <a:pt x="162725" y="187769"/>
                </a:lnTo>
                <a:lnTo>
                  <a:pt x="145859" y="197916"/>
                </a:lnTo>
                <a:lnTo>
                  <a:pt x="127292" y="209956"/>
                </a:lnTo>
                <a:lnTo>
                  <a:pt x="110871" y="221957"/>
                </a:lnTo>
                <a:lnTo>
                  <a:pt x="129159" y="253225"/>
                </a:lnTo>
                <a:lnTo>
                  <a:pt x="152031" y="243928"/>
                </a:lnTo>
                <a:lnTo>
                  <a:pt x="184048" y="235585"/>
                </a:lnTo>
                <a:lnTo>
                  <a:pt x="213906" y="231927"/>
                </a:lnTo>
                <a:lnTo>
                  <a:pt x="230314" y="236639"/>
                </a:lnTo>
                <a:lnTo>
                  <a:pt x="223024" y="253834"/>
                </a:lnTo>
                <a:lnTo>
                  <a:pt x="198577" y="277228"/>
                </a:lnTo>
                <a:lnTo>
                  <a:pt x="172504" y="297840"/>
                </a:lnTo>
                <a:lnTo>
                  <a:pt x="160362" y="306705"/>
                </a:lnTo>
                <a:lnTo>
                  <a:pt x="210451" y="392798"/>
                </a:lnTo>
                <a:lnTo>
                  <a:pt x="276059" y="316674"/>
                </a:lnTo>
                <a:lnTo>
                  <a:pt x="307911" y="274662"/>
                </a:lnTo>
                <a:lnTo>
                  <a:pt x="314985" y="251815"/>
                </a:lnTo>
                <a:close/>
              </a:path>
              <a:path w="408940" h="393065">
                <a:moveTo>
                  <a:pt x="408559" y="53555"/>
                </a:moveTo>
                <a:lnTo>
                  <a:pt x="363245" y="30797"/>
                </a:lnTo>
                <a:lnTo>
                  <a:pt x="314807" y="13982"/>
                </a:lnTo>
                <a:lnTo>
                  <a:pt x="263715" y="3568"/>
                </a:lnTo>
                <a:lnTo>
                  <a:pt x="210451" y="0"/>
                </a:lnTo>
                <a:lnTo>
                  <a:pt x="157238" y="3568"/>
                </a:lnTo>
                <a:lnTo>
                  <a:pt x="106197" y="13982"/>
                </a:lnTo>
                <a:lnTo>
                  <a:pt x="57797" y="30797"/>
                </a:lnTo>
                <a:lnTo>
                  <a:pt x="12496" y="53555"/>
                </a:lnTo>
                <a:lnTo>
                  <a:pt x="59778" y="134429"/>
                </a:lnTo>
                <a:lnTo>
                  <a:pt x="94297" y="117144"/>
                </a:lnTo>
                <a:lnTo>
                  <a:pt x="131152" y="104368"/>
                </a:lnTo>
                <a:lnTo>
                  <a:pt x="170002" y="96443"/>
                </a:lnTo>
                <a:lnTo>
                  <a:pt x="210451" y="93726"/>
                </a:lnTo>
                <a:lnTo>
                  <a:pt x="251015" y="96443"/>
                </a:lnTo>
                <a:lnTo>
                  <a:pt x="289902" y="104368"/>
                </a:lnTo>
                <a:lnTo>
                  <a:pt x="326758" y="117144"/>
                </a:lnTo>
                <a:lnTo>
                  <a:pt x="361264" y="134429"/>
                </a:lnTo>
                <a:lnTo>
                  <a:pt x="408559" y="5355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81300" y="674223"/>
            <a:ext cx="3748404" cy="6299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0" i="0">
                <a:solidFill>
                  <a:srgbClr val="2B2C8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70" y="1739455"/>
            <a:ext cx="9624060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11/25/22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2">
            <a:extLst>
              <a:ext uri="{FF2B5EF4-FFF2-40B4-BE49-F238E27FC236}">
                <a16:creationId xmlns:a16="http://schemas.microsoft.com/office/drawing/2014/main" id="{D9A9EF7B-E646-2942-BE18-2BF85646E5CD}"/>
              </a:ext>
            </a:extLst>
          </p:cNvPr>
          <p:cNvSpPr txBox="1"/>
          <p:nvPr/>
        </p:nvSpPr>
        <p:spPr>
          <a:xfrm>
            <a:off x="6137300" y="1205904"/>
            <a:ext cx="3497579" cy="1000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6700"/>
              </a:lnSpc>
              <a:spcBef>
                <a:spcPts val="100"/>
              </a:spcBef>
            </a:pPr>
            <a:r>
              <a:rPr sz="2000" dirty="0">
                <a:solidFill>
                  <a:srgbClr val="2B2C83"/>
                </a:solidFill>
                <a:latin typeface="Arial"/>
                <a:cs typeface="Arial"/>
              </a:rPr>
              <a:t>HIER</a:t>
            </a:r>
            <a:r>
              <a:rPr sz="2000" spc="-15" dirty="0">
                <a:solidFill>
                  <a:srgbClr val="2B2C83"/>
                </a:solidFill>
                <a:latin typeface="Arial"/>
                <a:cs typeface="Arial"/>
              </a:rPr>
              <a:t> </a:t>
            </a:r>
            <a:r>
              <a:rPr sz="2000" spc="-60" dirty="0">
                <a:solidFill>
                  <a:srgbClr val="2B2C83"/>
                </a:solidFill>
                <a:latin typeface="Arial"/>
                <a:cs typeface="Arial"/>
              </a:rPr>
              <a:t>STAAT</a:t>
            </a:r>
            <a:r>
              <a:rPr sz="2000" spc="-40" dirty="0">
                <a:solidFill>
                  <a:srgbClr val="2B2C83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2B2C83"/>
                </a:solidFill>
                <a:latin typeface="Arial"/>
                <a:cs typeface="Arial"/>
              </a:rPr>
              <a:t>EEN</a:t>
            </a:r>
            <a:r>
              <a:rPr sz="2000" spc="-5" dirty="0">
                <a:solidFill>
                  <a:srgbClr val="2B2C83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2B2C83"/>
                </a:solidFill>
                <a:latin typeface="Arial"/>
                <a:cs typeface="Arial"/>
              </a:rPr>
              <a:t>KOPTEKST </a:t>
            </a:r>
            <a:r>
              <a:rPr sz="2000" spc="-10" dirty="0">
                <a:solidFill>
                  <a:srgbClr val="00868A"/>
                </a:solidFill>
                <a:latin typeface="Arial"/>
                <a:cs typeface="Arial"/>
              </a:rPr>
              <a:t>VAN</a:t>
            </a:r>
            <a:r>
              <a:rPr sz="2000" spc="-45" dirty="0">
                <a:solidFill>
                  <a:srgbClr val="00868A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868A"/>
                </a:solidFill>
                <a:latin typeface="Arial"/>
                <a:cs typeface="Arial"/>
              </a:rPr>
              <a:t>DE</a:t>
            </a:r>
            <a:r>
              <a:rPr sz="2000" spc="-45" dirty="0">
                <a:solidFill>
                  <a:srgbClr val="00868A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868A"/>
                </a:solidFill>
                <a:latin typeface="Arial"/>
                <a:cs typeface="Arial"/>
              </a:rPr>
              <a:t>FOLDER</a:t>
            </a:r>
            <a:r>
              <a:rPr sz="2000" spc="-40" dirty="0">
                <a:solidFill>
                  <a:srgbClr val="00868A"/>
                </a:solidFill>
                <a:latin typeface="Arial"/>
                <a:cs typeface="Arial"/>
              </a:rPr>
              <a:t> </a:t>
            </a:r>
            <a:r>
              <a:rPr sz="2000" spc="-20" dirty="0">
                <a:solidFill>
                  <a:srgbClr val="00868A"/>
                </a:solidFill>
                <a:latin typeface="Arial"/>
                <a:cs typeface="Arial"/>
              </a:rPr>
              <a:t>OVER </a:t>
            </a:r>
            <a:r>
              <a:rPr sz="2000" dirty="0">
                <a:solidFill>
                  <a:srgbClr val="00868A"/>
                </a:solidFill>
                <a:latin typeface="Arial"/>
                <a:cs typeface="Arial"/>
              </a:rPr>
              <a:t>TWEE </a:t>
            </a:r>
            <a:r>
              <a:rPr sz="2000" spc="-10" dirty="0">
                <a:solidFill>
                  <a:srgbClr val="00868A"/>
                </a:solidFill>
                <a:latin typeface="Arial"/>
                <a:cs typeface="Arial"/>
              </a:rPr>
              <a:t>REGELS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9D395838-5E5F-3F4D-82AA-BC3E3313D48E}"/>
              </a:ext>
            </a:extLst>
          </p:cNvPr>
          <p:cNvSpPr txBox="1"/>
          <p:nvPr/>
        </p:nvSpPr>
        <p:spPr>
          <a:xfrm>
            <a:off x="581300" y="1118843"/>
            <a:ext cx="1994535" cy="2788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10795">
              <a:lnSpc>
                <a:spcPct val="118500"/>
              </a:lnSpc>
              <a:spcBef>
                <a:spcPts val="100"/>
              </a:spcBef>
            </a:pPr>
            <a:r>
              <a:rPr sz="900" dirty="0">
                <a:latin typeface="Arial"/>
                <a:cs typeface="Arial"/>
              </a:rPr>
              <a:t>Suntustio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quam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latetur?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Min </a:t>
            </a:r>
            <a:r>
              <a:rPr sz="900" dirty="0">
                <a:latin typeface="Arial"/>
                <a:cs typeface="Arial"/>
              </a:rPr>
              <a:t>reperitae.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Nem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repta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dellaboratio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vo- </a:t>
            </a:r>
            <a:r>
              <a:rPr sz="900" dirty="0">
                <a:latin typeface="Arial"/>
                <a:cs typeface="Arial"/>
              </a:rPr>
              <a:t>lorum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sum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sit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rere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voles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derunt</a:t>
            </a:r>
            <a:r>
              <a:rPr sz="900" spc="-10" dirty="0">
                <a:latin typeface="Arial"/>
                <a:cs typeface="Arial"/>
              </a:rPr>
              <a:t> vollend </a:t>
            </a:r>
            <a:r>
              <a:rPr sz="900" dirty="0">
                <a:latin typeface="Arial"/>
                <a:cs typeface="Arial"/>
              </a:rPr>
              <a:t>itiassunt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venectus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adipsam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usaerum </a:t>
            </a:r>
            <a:r>
              <a:rPr sz="900" dirty="0">
                <a:latin typeface="Arial"/>
                <a:cs typeface="Arial"/>
              </a:rPr>
              <a:t>erundeniet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auta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quo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repratu </a:t>
            </a:r>
            <a:r>
              <a:rPr sz="900" dirty="0">
                <a:latin typeface="Arial"/>
                <a:cs typeface="Arial"/>
              </a:rPr>
              <a:t>risqui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ommoluptur?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Volupta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quaerna </a:t>
            </a:r>
            <a:r>
              <a:rPr sz="900" dirty="0">
                <a:latin typeface="Arial"/>
                <a:cs typeface="Arial"/>
              </a:rPr>
              <a:t>tiuntur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ibusandi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rem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quuntior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sit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aut </a:t>
            </a:r>
            <a:r>
              <a:rPr sz="900" dirty="0">
                <a:latin typeface="Arial"/>
                <a:cs typeface="Arial"/>
              </a:rPr>
              <a:t>magnihiti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corumetur,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maximus</a:t>
            </a:r>
            <a:r>
              <a:rPr sz="900" spc="-10" dirty="0">
                <a:latin typeface="Arial"/>
                <a:cs typeface="Arial"/>
              </a:rPr>
              <a:t> ullaut </a:t>
            </a:r>
            <a:r>
              <a:rPr sz="900" dirty="0">
                <a:latin typeface="Arial"/>
                <a:cs typeface="Arial"/>
              </a:rPr>
              <a:t>eventor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empores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erorumetus.</a:t>
            </a:r>
            <a:endParaRPr sz="900" dirty="0">
              <a:latin typeface="Arial"/>
              <a:cs typeface="Arial"/>
            </a:endParaRPr>
          </a:p>
          <a:p>
            <a:pPr marL="12700" marR="5080">
              <a:lnSpc>
                <a:spcPct val="118500"/>
              </a:lnSpc>
            </a:pPr>
            <a:r>
              <a:rPr sz="900" dirty="0">
                <a:latin typeface="Arial"/>
                <a:cs typeface="Arial"/>
              </a:rPr>
              <a:t>Exeruptam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ni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tem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ex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elentiur? </a:t>
            </a:r>
            <a:r>
              <a:rPr sz="900" dirty="0">
                <a:latin typeface="Arial"/>
                <a:cs typeface="Arial"/>
              </a:rPr>
              <a:t>Ignamusandi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assimus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que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cumqui</a:t>
            </a:r>
            <a:r>
              <a:rPr sz="900" spc="50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odis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verspicim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doluptas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ideliasition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ni </a:t>
            </a:r>
            <a:r>
              <a:rPr sz="900" dirty="0">
                <a:latin typeface="Arial"/>
                <a:cs typeface="Arial"/>
              </a:rPr>
              <a:t>nem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veliquis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simagni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inciaestotat</a:t>
            </a:r>
            <a:r>
              <a:rPr sz="900" spc="-20" dirty="0">
                <a:latin typeface="Arial"/>
                <a:cs typeface="Arial"/>
              </a:rPr>
              <a:t> quae </a:t>
            </a:r>
            <a:r>
              <a:rPr sz="900" dirty="0">
                <a:latin typeface="Arial"/>
                <a:cs typeface="Arial"/>
              </a:rPr>
              <a:t>consecatur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sit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iduntis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erit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volum,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corion </a:t>
            </a:r>
            <a:r>
              <a:rPr sz="900" dirty="0">
                <a:latin typeface="Arial"/>
                <a:cs typeface="Arial"/>
              </a:rPr>
              <a:t>rerum,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sinvelessita sit,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que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delessim </a:t>
            </a:r>
            <a:r>
              <a:rPr sz="900" dirty="0">
                <a:latin typeface="Arial"/>
                <a:cs typeface="Arial"/>
              </a:rPr>
              <a:t>explam,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sum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et,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cus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cusciatur,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quis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res </a:t>
            </a:r>
            <a:r>
              <a:rPr sz="900" dirty="0">
                <a:latin typeface="Arial"/>
                <a:cs typeface="Arial"/>
              </a:rPr>
              <a:t>ad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et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ut</a:t>
            </a:r>
            <a:r>
              <a:rPr sz="900" spc="-10" dirty="0">
                <a:latin typeface="Arial"/>
                <a:cs typeface="Arial"/>
              </a:rPr>
              <a:t> pratur?</a:t>
            </a:r>
            <a:endParaRPr sz="900" dirty="0">
              <a:latin typeface="Arial"/>
              <a:cs typeface="Arial"/>
            </a:endParaRPr>
          </a:p>
        </p:txBody>
      </p:sp>
      <p:sp>
        <p:nvSpPr>
          <p:cNvPr id="5" name="object 4">
            <a:extLst>
              <a:ext uri="{FF2B5EF4-FFF2-40B4-BE49-F238E27FC236}">
                <a16:creationId xmlns:a16="http://schemas.microsoft.com/office/drawing/2014/main" id="{07A42F0B-DA80-FF48-8CC1-5202B9D33213}"/>
              </a:ext>
            </a:extLst>
          </p:cNvPr>
          <p:cNvSpPr txBox="1"/>
          <p:nvPr/>
        </p:nvSpPr>
        <p:spPr>
          <a:xfrm>
            <a:off x="581300" y="4032198"/>
            <a:ext cx="1969135" cy="1663700"/>
          </a:xfrm>
          <a:prstGeom prst="rect">
            <a:avLst/>
          </a:prstGeom>
        </p:spPr>
        <p:txBody>
          <a:bodyPr vert="horz" wrap="square" lIns="0" tIns="381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sz="1000" dirty="0">
                <a:solidFill>
                  <a:srgbClr val="00868A"/>
                </a:solidFill>
                <a:latin typeface="Arial"/>
                <a:cs typeface="Arial"/>
              </a:rPr>
              <a:t>TUSSENKOPJE IN</a:t>
            </a:r>
            <a:r>
              <a:rPr sz="1000" spc="-20" dirty="0">
                <a:solidFill>
                  <a:srgbClr val="00868A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00868A"/>
                </a:solidFill>
                <a:latin typeface="Arial"/>
                <a:cs typeface="Arial"/>
              </a:rPr>
              <a:t>TEKST</a:t>
            </a:r>
            <a:endParaRPr sz="1000" dirty="0">
              <a:latin typeface="Arial"/>
              <a:cs typeface="Arial"/>
            </a:endParaRPr>
          </a:p>
          <a:p>
            <a:pPr marL="12700" marR="87630">
              <a:lnSpc>
                <a:spcPts val="1280"/>
              </a:lnSpc>
              <a:spcBef>
                <a:spcPts val="55"/>
              </a:spcBef>
            </a:pPr>
            <a:r>
              <a:rPr sz="900" dirty="0">
                <a:latin typeface="Arial"/>
                <a:cs typeface="Arial"/>
              </a:rPr>
              <a:t>Dunt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es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ad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esti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te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consequam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rem. </a:t>
            </a:r>
            <a:r>
              <a:rPr sz="900" dirty="0">
                <a:latin typeface="Arial"/>
                <a:cs typeface="Arial"/>
              </a:rPr>
              <a:t>Et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assiminulpa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corerio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odi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dolenim </a:t>
            </a:r>
            <a:r>
              <a:rPr sz="900" dirty="0">
                <a:latin typeface="Arial"/>
                <a:cs typeface="Arial"/>
              </a:rPr>
              <a:t>agnissi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mpeliti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quam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quo</a:t>
            </a:r>
            <a:r>
              <a:rPr sz="900" spc="-10" dirty="0">
                <a:latin typeface="Arial"/>
                <a:cs typeface="Arial"/>
              </a:rPr>
              <a:t> odip-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sunto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odis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comnisinto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enisciis</a:t>
            </a:r>
            <a:endParaRPr sz="900" dirty="0">
              <a:latin typeface="Arial"/>
              <a:cs typeface="Arial"/>
            </a:endParaRPr>
          </a:p>
          <a:p>
            <a:pPr marL="12700" marR="5080">
              <a:lnSpc>
                <a:spcPts val="1280"/>
              </a:lnSpc>
            </a:pPr>
            <a:r>
              <a:rPr sz="900" dirty="0">
                <a:latin typeface="Arial"/>
                <a:cs typeface="Arial"/>
              </a:rPr>
              <a:t>autemporepra</a:t>
            </a:r>
            <a:r>
              <a:rPr sz="900" spc="-5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nonseque</a:t>
            </a:r>
            <a:r>
              <a:rPr sz="900" spc="-5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peruptati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bea </a:t>
            </a:r>
            <a:r>
              <a:rPr sz="900" dirty="0">
                <a:latin typeface="Arial"/>
                <a:cs typeface="Arial"/>
              </a:rPr>
              <a:t>ped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haruptatur?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Quia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si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sima</a:t>
            </a:r>
            <a:r>
              <a:rPr sz="900" spc="-10" dirty="0">
                <a:latin typeface="Arial"/>
                <a:cs typeface="Arial"/>
              </a:rPr>
              <a:t> sedit </a:t>
            </a:r>
            <a:r>
              <a:rPr sz="900" dirty="0">
                <a:latin typeface="Arial"/>
                <a:cs typeface="Arial"/>
              </a:rPr>
              <a:t>atempor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estiis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explabo.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Nam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et </a:t>
            </a:r>
            <a:r>
              <a:rPr sz="900" dirty="0">
                <a:latin typeface="Arial"/>
                <a:cs typeface="Arial"/>
              </a:rPr>
              <a:t>parcim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que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plabo.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porestis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sim </a:t>
            </a:r>
            <a:r>
              <a:rPr sz="900" spc="-10" dirty="0">
                <a:latin typeface="Arial"/>
                <a:cs typeface="Arial"/>
              </a:rPr>
              <a:t>nestibus.</a:t>
            </a:r>
            <a:endParaRPr sz="900" dirty="0">
              <a:latin typeface="Arial"/>
              <a:cs typeface="Arial"/>
            </a:endParaRPr>
          </a:p>
        </p:txBody>
      </p:sp>
      <p:sp>
        <p:nvSpPr>
          <p:cNvPr id="6" name="object 5">
            <a:extLst>
              <a:ext uri="{FF2B5EF4-FFF2-40B4-BE49-F238E27FC236}">
                <a16:creationId xmlns:a16="http://schemas.microsoft.com/office/drawing/2014/main" id="{F9D5835C-31B2-6946-9472-25AF1C14F2D7}"/>
              </a:ext>
            </a:extLst>
          </p:cNvPr>
          <p:cNvSpPr txBox="1"/>
          <p:nvPr/>
        </p:nvSpPr>
        <p:spPr>
          <a:xfrm>
            <a:off x="2789347" y="1118640"/>
            <a:ext cx="1995170" cy="1813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8500"/>
              </a:lnSpc>
              <a:spcBef>
                <a:spcPts val="100"/>
              </a:spcBef>
            </a:pPr>
            <a:r>
              <a:rPr sz="900" dirty="0">
                <a:latin typeface="Arial"/>
                <a:cs typeface="Arial"/>
              </a:rPr>
              <a:t>Odi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cones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incius,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quam</a:t>
            </a:r>
            <a:r>
              <a:rPr sz="900" spc="-10" dirty="0">
                <a:latin typeface="Arial"/>
                <a:cs typeface="Arial"/>
              </a:rPr>
              <a:t> harcimus </a:t>
            </a:r>
            <a:r>
              <a:rPr sz="900" dirty="0">
                <a:latin typeface="Arial"/>
                <a:cs typeface="Arial"/>
              </a:rPr>
              <a:t>et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et,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quod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eum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quunt,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illenitia</a:t>
            </a:r>
            <a:r>
              <a:rPr sz="900" spc="-20" dirty="0">
                <a:latin typeface="Arial"/>
                <a:cs typeface="Arial"/>
              </a:rPr>
              <a:t> nonse </a:t>
            </a:r>
            <a:r>
              <a:rPr sz="900" dirty="0">
                <a:latin typeface="Arial"/>
                <a:cs typeface="Arial"/>
              </a:rPr>
              <a:t>magnime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nempor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autas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esequist</a:t>
            </a:r>
            <a:r>
              <a:rPr sz="900" spc="-20" dirty="0">
                <a:latin typeface="Arial"/>
                <a:cs typeface="Arial"/>
              </a:rPr>
              <a:t> quae </a:t>
            </a:r>
            <a:r>
              <a:rPr sz="900" dirty="0">
                <a:latin typeface="Arial"/>
                <a:cs typeface="Arial"/>
              </a:rPr>
              <a:t>cum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siti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 remporrovit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ut</a:t>
            </a:r>
            <a:r>
              <a:rPr sz="900" spc="-10" dirty="0">
                <a:latin typeface="Arial"/>
                <a:cs typeface="Arial"/>
              </a:rPr>
              <a:t> etur,</a:t>
            </a:r>
            <a:r>
              <a:rPr sz="90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nis </a:t>
            </a:r>
            <a:r>
              <a:rPr sz="900" dirty="0">
                <a:latin typeface="Arial"/>
                <a:cs typeface="Arial"/>
              </a:rPr>
              <a:t>dolor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millame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am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corrovid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quaeria </a:t>
            </a:r>
            <a:r>
              <a:rPr sz="900" dirty="0">
                <a:latin typeface="Arial"/>
                <a:cs typeface="Arial"/>
              </a:rPr>
              <a:t>vellent,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que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iliti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dolo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ommo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quatatisi </a:t>
            </a:r>
            <a:r>
              <a:rPr sz="900" dirty="0">
                <a:latin typeface="Arial"/>
                <a:cs typeface="Arial"/>
              </a:rPr>
              <a:t>omnimint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haribus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anihica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eperovi </a:t>
            </a:r>
            <a:r>
              <a:rPr sz="900" dirty="0">
                <a:latin typeface="Arial"/>
                <a:cs typeface="Arial"/>
              </a:rPr>
              <a:t>taeriae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ctatem.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Ximilit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atur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alit,</a:t>
            </a:r>
            <a:r>
              <a:rPr sz="900" spc="-10" dirty="0">
                <a:latin typeface="Arial"/>
                <a:cs typeface="Arial"/>
              </a:rPr>
              <a:t> officti </a:t>
            </a:r>
            <a:r>
              <a:rPr sz="900" dirty="0">
                <a:latin typeface="Arial"/>
                <a:cs typeface="Arial"/>
              </a:rPr>
              <a:t>niendipit,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omnimil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molum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volupis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im- </a:t>
            </a:r>
            <a:r>
              <a:rPr sz="900" dirty="0">
                <a:latin typeface="Arial"/>
                <a:cs typeface="Arial"/>
              </a:rPr>
              <a:t>enditatur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adiorum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omnimi,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sit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plique </a:t>
            </a:r>
            <a:r>
              <a:rPr sz="900" dirty="0">
                <a:latin typeface="Arial"/>
                <a:cs typeface="Arial"/>
              </a:rPr>
              <a:t>coreheni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endipit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ibustrum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commodit</a:t>
            </a:r>
            <a:endParaRPr sz="900" dirty="0">
              <a:latin typeface="Arial"/>
              <a:cs typeface="Arial"/>
            </a:endParaRPr>
          </a:p>
        </p:txBody>
      </p:sp>
      <p:sp>
        <p:nvSpPr>
          <p:cNvPr id="7" name="object 6">
            <a:extLst>
              <a:ext uri="{FF2B5EF4-FFF2-40B4-BE49-F238E27FC236}">
                <a16:creationId xmlns:a16="http://schemas.microsoft.com/office/drawing/2014/main" id="{720FE35D-22D4-EF4C-BEE7-B99D4A6D32BF}"/>
              </a:ext>
            </a:extLst>
          </p:cNvPr>
          <p:cNvSpPr txBox="1"/>
          <p:nvPr/>
        </p:nvSpPr>
        <p:spPr>
          <a:xfrm>
            <a:off x="3131300" y="4584764"/>
            <a:ext cx="1453400" cy="10449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00" spc="-10" dirty="0">
                <a:solidFill>
                  <a:srgbClr val="283583"/>
                </a:solidFill>
                <a:latin typeface="Arial"/>
                <a:cs typeface="Arial"/>
              </a:rPr>
              <a:t>Contactgegevens</a:t>
            </a:r>
            <a:endParaRPr sz="1000" dirty="0">
              <a:latin typeface="Arial"/>
              <a:cs typeface="Arial"/>
            </a:endParaRPr>
          </a:p>
          <a:p>
            <a:pPr marL="12700" marR="213360">
              <a:lnSpc>
                <a:spcPct val="133300"/>
              </a:lnSpc>
              <a:spcBef>
                <a:spcPts val="560"/>
              </a:spcBef>
            </a:pPr>
            <a:r>
              <a:rPr sz="800" dirty="0">
                <a:latin typeface="Arial"/>
                <a:cs typeface="Arial"/>
              </a:rPr>
              <a:t>Dunt</a:t>
            </a:r>
            <a:r>
              <a:rPr sz="800" spc="-15" dirty="0">
                <a:latin typeface="Arial"/>
                <a:cs typeface="Arial"/>
              </a:rPr>
              <a:t> </a:t>
            </a:r>
            <a:r>
              <a:rPr sz="800" dirty="0">
                <a:latin typeface="Arial"/>
                <a:cs typeface="Arial"/>
              </a:rPr>
              <a:t>es</a:t>
            </a:r>
            <a:r>
              <a:rPr sz="800" spc="-15" dirty="0">
                <a:latin typeface="Arial"/>
                <a:cs typeface="Arial"/>
              </a:rPr>
              <a:t> </a:t>
            </a:r>
            <a:r>
              <a:rPr sz="800" dirty="0">
                <a:latin typeface="Arial"/>
                <a:cs typeface="Arial"/>
              </a:rPr>
              <a:t>ad</a:t>
            </a:r>
            <a:r>
              <a:rPr sz="800" spc="-15" dirty="0">
                <a:latin typeface="Arial"/>
                <a:cs typeface="Arial"/>
              </a:rPr>
              <a:t> </a:t>
            </a:r>
            <a:r>
              <a:rPr sz="800" dirty="0">
                <a:latin typeface="Arial"/>
                <a:cs typeface="Arial"/>
              </a:rPr>
              <a:t>esti</a:t>
            </a:r>
            <a:r>
              <a:rPr sz="800" spc="-15" dirty="0">
                <a:latin typeface="Arial"/>
                <a:cs typeface="Arial"/>
              </a:rPr>
              <a:t> </a:t>
            </a:r>
            <a:r>
              <a:rPr sz="800" spc="-25" dirty="0">
                <a:latin typeface="Arial"/>
                <a:cs typeface="Arial"/>
              </a:rPr>
              <a:t>te</a:t>
            </a:r>
            <a:r>
              <a:rPr sz="800" dirty="0">
                <a:latin typeface="Arial"/>
                <a:cs typeface="Arial"/>
              </a:rPr>
              <a:t> consequam </a:t>
            </a:r>
            <a:r>
              <a:rPr sz="800" spc="-20" dirty="0">
                <a:latin typeface="Arial"/>
                <a:cs typeface="Arial"/>
              </a:rPr>
              <a:t>rem.</a:t>
            </a:r>
            <a:endParaRPr sz="800" dirty="0">
              <a:latin typeface="Arial"/>
              <a:cs typeface="Arial"/>
            </a:endParaRPr>
          </a:p>
          <a:p>
            <a:pPr marL="12700" marR="5080">
              <a:lnSpc>
                <a:spcPct val="133300"/>
              </a:lnSpc>
            </a:pPr>
            <a:r>
              <a:rPr sz="800" dirty="0">
                <a:latin typeface="Arial"/>
                <a:cs typeface="Arial"/>
              </a:rPr>
              <a:t>Et</a:t>
            </a:r>
            <a:r>
              <a:rPr sz="800" spc="-30" dirty="0">
                <a:latin typeface="Arial"/>
                <a:cs typeface="Arial"/>
              </a:rPr>
              <a:t> </a:t>
            </a:r>
            <a:r>
              <a:rPr sz="800" dirty="0">
                <a:latin typeface="Arial"/>
                <a:cs typeface="Arial"/>
              </a:rPr>
              <a:t>assiminulpa</a:t>
            </a:r>
            <a:r>
              <a:rPr sz="800" spc="-25" dirty="0">
                <a:latin typeface="Arial"/>
                <a:cs typeface="Arial"/>
              </a:rPr>
              <a:t> </a:t>
            </a:r>
            <a:r>
              <a:rPr sz="800" spc="-10" dirty="0">
                <a:latin typeface="Arial"/>
                <a:cs typeface="Arial"/>
              </a:rPr>
              <a:t>corerio </a:t>
            </a:r>
            <a:r>
              <a:rPr sz="800" dirty="0">
                <a:latin typeface="Arial"/>
                <a:cs typeface="Arial"/>
              </a:rPr>
              <a:t>odi</a:t>
            </a:r>
            <a:r>
              <a:rPr sz="800" spc="-20" dirty="0">
                <a:latin typeface="Arial"/>
                <a:cs typeface="Arial"/>
              </a:rPr>
              <a:t> </a:t>
            </a:r>
            <a:r>
              <a:rPr sz="800" dirty="0">
                <a:latin typeface="Arial"/>
                <a:cs typeface="Arial"/>
              </a:rPr>
              <a:t>di</a:t>
            </a:r>
            <a:r>
              <a:rPr sz="800" spc="-20" dirty="0">
                <a:latin typeface="Arial"/>
                <a:cs typeface="Arial"/>
              </a:rPr>
              <a:t> </a:t>
            </a:r>
            <a:r>
              <a:rPr sz="800" dirty="0">
                <a:latin typeface="Arial"/>
                <a:cs typeface="Arial"/>
              </a:rPr>
              <a:t>dolenim</a:t>
            </a:r>
            <a:r>
              <a:rPr sz="800" spc="-20" dirty="0">
                <a:latin typeface="Arial"/>
                <a:cs typeface="Arial"/>
              </a:rPr>
              <a:t> </a:t>
            </a:r>
            <a:r>
              <a:rPr sz="800" spc="-10" dirty="0">
                <a:latin typeface="Arial"/>
                <a:cs typeface="Arial"/>
              </a:rPr>
              <a:t>agnissi </a:t>
            </a:r>
            <a:r>
              <a:rPr sz="800" dirty="0">
                <a:latin typeface="Arial"/>
                <a:cs typeface="Arial"/>
              </a:rPr>
              <a:t>mpeliti to to </a:t>
            </a:r>
            <a:r>
              <a:rPr sz="800" spc="-20" dirty="0">
                <a:latin typeface="Arial"/>
                <a:cs typeface="Arial"/>
              </a:rPr>
              <a:t>quam </a:t>
            </a:r>
            <a:r>
              <a:rPr sz="800" dirty="0">
                <a:latin typeface="Arial"/>
                <a:cs typeface="Arial"/>
              </a:rPr>
              <a:t>peruptati</a:t>
            </a:r>
            <a:r>
              <a:rPr sz="800" spc="-40" dirty="0">
                <a:latin typeface="Arial"/>
                <a:cs typeface="Arial"/>
              </a:rPr>
              <a:t> </a:t>
            </a:r>
            <a:r>
              <a:rPr sz="800" dirty="0">
                <a:latin typeface="Arial"/>
                <a:cs typeface="Arial"/>
              </a:rPr>
              <a:t>bea</a:t>
            </a:r>
            <a:r>
              <a:rPr sz="800" spc="-30" dirty="0">
                <a:latin typeface="Arial"/>
                <a:cs typeface="Arial"/>
              </a:rPr>
              <a:t> </a:t>
            </a:r>
            <a:r>
              <a:rPr sz="800" spc="-25" dirty="0">
                <a:latin typeface="Arial"/>
                <a:cs typeface="Arial"/>
              </a:rPr>
              <a:t>ped</a:t>
            </a:r>
            <a:endParaRPr sz="8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81300" y="2558844"/>
            <a:ext cx="1994535" cy="2301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10795">
              <a:lnSpc>
                <a:spcPct val="118500"/>
              </a:lnSpc>
              <a:spcBef>
                <a:spcPts val="100"/>
              </a:spcBef>
            </a:pPr>
            <a:r>
              <a:rPr sz="900" dirty="0">
                <a:latin typeface="Arial"/>
                <a:cs typeface="Arial"/>
              </a:rPr>
              <a:t>Suntustio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quam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latetur?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Min </a:t>
            </a:r>
            <a:r>
              <a:rPr sz="900" dirty="0">
                <a:latin typeface="Arial"/>
                <a:cs typeface="Arial"/>
              </a:rPr>
              <a:t>reperitae.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Nem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repta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dellaboratio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vo- </a:t>
            </a:r>
            <a:r>
              <a:rPr sz="900" dirty="0">
                <a:latin typeface="Arial"/>
                <a:cs typeface="Arial"/>
              </a:rPr>
              <a:t>lorum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sum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sit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rere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voles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derunt</a:t>
            </a:r>
            <a:r>
              <a:rPr sz="900" spc="-10" dirty="0">
                <a:latin typeface="Arial"/>
                <a:cs typeface="Arial"/>
              </a:rPr>
              <a:t> vollend </a:t>
            </a:r>
            <a:r>
              <a:rPr sz="900" dirty="0">
                <a:latin typeface="Arial"/>
                <a:cs typeface="Arial"/>
              </a:rPr>
              <a:t>itiassunt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venectus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adipsam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usaerum </a:t>
            </a:r>
            <a:r>
              <a:rPr sz="900" dirty="0">
                <a:latin typeface="Arial"/>
                <a:cs typeface="Arial"/>
              </a:rPr>
              <a:t>erundeniet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auta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quo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repratu </a:t>
            </a:r>
            <a:r>
              <a:rPr sz="900" dirty="0">
                <a:latin typeface="Arial"/>
                <a:cs typeface="Arial"/>
              </a:rPr>
              <a:t>risqui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ommoluptur?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Volupta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quaerna </a:t>
            </a:r>
            <a:r>
              <a:rPr sz="900" dirty="0">
                <a:latin typeface="Arial"/>
                <a:cs typeface="Arial"/>
              </a:rPr>
              <a:t>tiuntur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ibusandi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rem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quuntior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sit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aut </a:t>
            </a:r>
            <a:r>
              <a:rPr sz="900" dirty="0">
                <a:latin typeface="Arial"/>
                <a:cs typeface="Arial"/>
              </a:rPr>
              <a:t>magnihiti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corumetur,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maximus</a:t>
            </a:r>
            <a:r>
              <a:rPr sz="900" spc="-10" dirty="0">
                <a:latin typeface="Arial"/>
                <a:cs typeface="Arial"/>
              </a:rPr>
              <a:t> ullaut </a:t>
            </a:r>
            <a:r>
              <a:rPr sz="900" dirty="0">
                <a:latin typeface="Arial"/>
                <a:cs typeface="Arial"/>
              </a:rPr>
              <a:t>eventor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empores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erorumetus.</a:t>
            </a:r>
            <a:endParaRPr sz="900">
              <a:latin typeface="Arial"/>
              <a:cs typeface="Arial"/>
            </a:endParaRPr>
          </a:p>
          <a:p>
            <a:pPr marL="12700" marR="5080">
              <a:lnSpc>
                <a:spcPct val="118500"/>
              </a:lnSpc>
            </a:pPr>
            <a:r>
              <a:rPr sz="900" dirty="0">
                <a:latin typeface="Arial"/>
                <a:cs typeface="Arial"/>
              </a:rPr>
              <a:t>Exeruptam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ni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tem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ex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elentiur? </a:t>
            </a:r>
            <a:r>
              <a:rPr sz="900" dirty="0">
                <a:latin typeface="Arial"/>
                <a:cs typeface="Arial"/>
              </a:rPr>
              <a:t>Ignamusandi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assimus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que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cumqui</a:t>
            </a:r>
            <a:r>
              <a:rPr sz="900" spc="50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odis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verspicim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doluptas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ideliasition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ni </a:t>
            </a:r>
            <a:r>
              <a:rPr sz="900" dirty="0">
                <a:latin typeface="Arial"/>
                <a:cs typeface="Arial"/>
              </a:rPr>
              <a:t>nem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veliquis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simagni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inciaestotat</a:t>
            </a:r>
            <a:r>
              <a:rPr sz="900" spc="-20" dirty="0">
                <a:latin typeface="Arial"/>
                <a:cs typeface="Arial"/>
              </a:rPr>
              <a:t> quae </a:t>
            </a:r>
            <a:r>
              <a:rPr sz="900" dirty="0">
                <a:latin typeface="Arial"/>
                <a:cs typeface="Arial"/>
              </a:rPr>
              <a:t>consecatur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sit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iduntis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erit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volum,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corion</a:t>
            </a:r>
            <a:endParaRPr sz="9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789347" y="2558501"/>
            <a:ext cx="1988185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8500"/>
              </a:lnSpc>
              <a:spcBef>
                <a:spcPts val="100"/>
              </a:spcBef>
            </a:pPr>
            <a:r>
              <a:rPr sz="900" dirty="0">
                <a:latin typeface="Arial"/>
                <a:cs typeface="Arial"/>
              </a:rPr>
              <a:t>rerum,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sinvelessita sit,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que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delessim </a:t>
            </a:r>
            <a:r>
              <a:rPr sz="900" dirty="0">
                <a:latin typeface="Arial"/>
                <a:cs typeface="Arial"/>
              </a:rPr>
              <a:t>explam,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sum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et,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cus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cusciatur,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quis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res </a:t>
            </a:r>
            <a:r>
              <a:rPr sz="900" dirty="0">
                <a:latin typeface="Arial"/>
                <a:cs typeface="Arial"/>
              </a:rPr>
              <a:t>ad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et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ut</a:t>
            </a:r>
            <a:r>
              <a:rPr sz="900" spc="-10" dirty="0">
                <a:latin typeface="Arial"/>
                <a:cs typeface="Arial"/>
              </a:rPr>
              <a:t> pratur?</a:t>
            </a:r>
            <a:endParaRPr sz="9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789299" y="3196358"/>
            <a:ext cx="1969135" cy="1663700"/>
          </a:xfrm>
          <a:prstGeom prst="rect">
            <a:avLst/>
          </a:prstGeom>
        </p:spPr>
        <p:txBody>
          <a:bodyPr vert="horz" wrap="square" lIns="0" tIns="381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sz="1000" dirty="0">
                <a:solidFill>
                  <a:srgbClr val="00868A"/>
                </a:solidFill>
                <a:latin typeface="Arial"/>
                <a:cs typeface="Arial"/>
              </a:rPr>
              <a:t>TUSSENKOPJE IN</a:t>
            </a:r>
            <a:r>
              <a:rPr sz="1000" spc="-20" dirty="0">
                <a:solidFill>
                  <a:srgbClr val="00868A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00868A"/>
                </a:solidFill>
                <a:latin typeface="Arial"/>
                <a:cs typeface="Arial"/>
              </a:rPr>
              <a:t>TEKST</a:t>
            </a:r>
            <a:endParaRPr sz="1000">
              <a:latin typeface="Arial"/>
              <a:cs typeface="Arial"/>
            </a:endParaRPr>
          </a:p>
          <a:p>
            <a:pPr marL="12700" marR="87630">
              <a:lnSpc>
                <a:spcPts val="1280"/>
              </a:lnSpc>
              <a:spcBef>
                <a:spcPts val="55"/>
              </a:spcBef>
            </a:pPr>
            <a:r>
              <a:rPr sz="900" dirty="0">
                <a:latin typeface="Arial"/>
                <a:cs typeface="Arial"/>
              </a:rPr>
              <a:t>Dunt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es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ad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esti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te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consequam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rem. </a:t>
            </a:r>
            <a:r>
              <a:rPr sz="900" dirty="0">
                <a:latin typeface="Arial"/>
                <a:cs typeface="Arial"/>
              </a:rPr>
              <a:t>Et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assiminulpa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corerio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odi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dolenim </a:t>
            </a:r>
            <a:r>
              <a:rPr sz="900" dirty="0">
                <a:latin typeface="Arial"/>
                <a:cs typeface="Arial"/>
              </a:rPr>
              <a:t>agnissi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mpeliti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quam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quo</a:t>
            </a:r>
            <a:r>
              <a:rPr sz="900" spc="-10" dirty="0">
                <a:latin typeface="Arial"/>
                <a:cs typeface="Arial"/>
              </a:rPr>
              <a:t> odip-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sunto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odis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comnisinto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enisciis</a:t>
            </a:r>
            <a:endParaRPr sz="900">
              <a:latin typeface="Arial"/>
              <a:cs typeface="Arial"/>
            </a:endParaRPr>
          </a:p>
          <a:p>
            <a:pPr marL="12700" marR="5080">
              <a:lnSpc>
                <a:spcPts val="1280"/>
              </a:lnSpc>
            </a:pPr>
            <a:r>
              <a:rPr sz="900" dirty="0">
                <a:latin typeface="Arial"/>
                <a:cs typeface="Arial"/>
              </a:rPr>
              <a:t>autemporepra</a:t>
            </a:r>
            <a:r>
              <a:rPr sz="900" spc="-5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nonseque</a:t>
            </a:r>
            <a:r>
              <a:rPr sz="900" spc="-5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peruptati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bea </a:t>
            </a:r>
            <a:r>
              <a:rPr sz="900" dirty="0">
                <a:latin typeface="Arial"/>
                <a:cs typeface="Arial"/>
              </a:rPr>
              <a:t>ped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haruptatur?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Quia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si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sima</a:t>
            </a:r>
            <a:r>
              <a:rPr sz="900" spc="-10" dirty="0">
                <a:latin typeface="Arial"/>
                <a:cs typeface="Arial"/>
              </a:rPr>
              <a:t> sedit </a:t>
            </a:r>
            <a:r>
              <a:rPr sz="900" dirty="0">
                <a:latin typeface="Arial"/>
                <a:cs typeface="Arial"/>
              </a:rPr>
              <a:t>atempor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estiis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explabo.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Nam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et </a:t>
            </a:r>
            <a:r>
              <a:rPr sz="900" dirty="0">
                <a:latin typeface="Arial"/>
                <a:cs typeface="Arial"/>
              </a:rPr>
              <a:t>parcim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que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plabo.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porestis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sim </a:t>
            </a:r>
            <a:r>
              <a:rPr sz="900" spc="-10" dirty="0">
                <a:latin typeface="Arial"/>
                <a:cs typeface="Arial"/>
              </a:rPr>
              <a:t>nestibus.</a:t>
            </a:r>
            <a:endParaRPr sz="9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789299" y="4996990"/>
            <a:ext cx="1995170" cy="1813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8500"/>
              </a:lnSpc>
              <a:spcBef>
                <a:spcPts val="100"/>
              </a:spcBef>
            </a:pPr>
            <a:r>
              <a:rPr sz="900" dirty="0">
                <a:latin typeface="Arial"/>
                <a:cs typeface="Arial"/>
              </a:rPr>
              <a:t>Odi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cones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incius,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quam</a:t>
            </a:r>
            <a:r>
              <a:rPr sz="900" spc="-10" dirty="0">
                <a:latin typeface="Arial"/>
                <a:cs typeface="Arial"/>
              </a:rPr>
              <a:t> harcimus </a:t>
            </a:r>
            <a:r>
              <a:rPr sz="900" dirty="0">
                <a:latin typeface="Arial"/>
                <a:cs typeface="Arial"/>
              </a:rPr>
              <a:t>et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et,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quod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eum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quunt,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illenitia</a:t>
            </a:r>
            <a:r>
              <a:rPr sz="900" spc="-20" dirty="0">
                <a:latin typeface="Arial"/>
                <a:cs typeface="Arial"/>
              </a:rPr>
              <a:t> nonse </a:t>
            </a:r>
            <a:r>
              <a:rPr sz="900" dirty="0">
                <a:latin typeface="Arial"/>
                <a:cs typeface="Arial"/>
              </a:rPr>
              <a:t>magnime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nempor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autas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esequist</a:t>
            </a:r>
            <a:r>
              <a:rPr sz="900" spc="-20" dirty="0">
                <a:latin typeface="Arial"/>
                <a:cs typeface="Arial"/>
              </a:rPr>
              <a:t> quae </a:t>
            </a:r>
            <a:r>
              <a:rPr sz="900" dirty="0">
                <a:latin typeface="Arial"/>
                <a:cs typeface="Arial"/>
              </a:rPr>
              <a:t>cum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siti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 remporrovit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ut</a:t>
            </a:r>
            <a:r>
              <a:rPr sz="900" spc="-10" dirty="0">
                <a:latin typeface="Arial"/>
                <a:cs typeface="Arial"/>
              </a:rPr>
              <a:t> etur,</a:t>
            </a:r>
            <a:r>
              <a:rPr sz="90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nis </a:t>
            </a:r>
            <a:r>
              <a:rPr sz="900" dirty="0">
                <a:latin typeface="Arial"/>
                <a:cs typeface="Arial"/>
              </a:rPr>
              <a:t>dolor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millame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am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corrovid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quaeria </a:t>
            </a:r>
            <a:r>
              <a:rPr sz="900" dirty="0">
                <a:latin typeface="Arial"/>
                <a:cs typeface="Arial"/>
              </a:rPr>
              <a:t>vellent,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que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iliti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dolo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ommo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quatatisi </a:t>
            </a:r>
            <a:r>
              <a:rPr sz="900" dirty="0">
                <a:latin typeface="Arial"/>
                <a:cs typeface="Arial"/>
              </a:rPr>
              <a:t>omnimint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haribus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anihica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eperovi </a:t>
            </a:r>
            <a:r>
              <a:rPr sz="900" dirty="0">
                <a:latin typeface="Arial"/>
                <a:cs typeface="Arial"/>
              </a:rPr>
              <a:t>taeriae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ctatem.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Ximilit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atur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alit,</a:t>
            </a:r>
            <a:r>
              <a:rPr sz="900" spc="-10" dirty="0">
                <a:latin typeface="Arial"/>
                <a:cs typeface="Arial"/>
              </a:rPr>
              <a:t> officti </a:t>
            </a:r>
            <a:r>
              <a:rPr sz="900" dirty="0">
                <a:latin typeface="Arial"/>
                <a:cs typeface="Arial"/>
              </a:rPr>
              <a:t>niendipit,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omnimil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molum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volupis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im- </a:t>
            </a:r>
            <a:r>
              <a:rPr sz="900" dirty="0">
                <a:latin typeface="Arial"/>
                <a:cs typeface="Arial"/>
              </a:rPr>
              <a:t>enditatur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adiorum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omnimi,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sit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plique </a:t>
            </a:r>
            <a:r>
              <a:rPr sz="900" dirty="0">
                <a:latin typeface="Arial"/>
                <a:cs typeface="Arial"/>
              </a:rPr>
              <a:t>coreheni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endipit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ibustrum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commodit</a:t>
            </a:r>
            <a:endParaRPr sz="9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81300" y="1358564"/>
            <a:ext cx="4204335" cy="939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50000"/>
              </a:lnSpc>
              <a:spcBef>
                <a:spcPts val="100"/>
              </a:spcBef>
            </a:pPr>
            <a:r>
              <a:rPr sz="1000" b="1" dirty="0">
                <a:solidFill>
                  <a:srgbClr val="2B2C83"/>
                </a:solidFill>
                <a:latin typeface="Arial"/>
                <a:cs typeface="Arial"/>
              </a:rPr>
              <a:t>Omnimus</a:t>
            </a:r>
            <a:r>
              <a:rPr sz="1000" b="1" spc="-25" dirty="0">
                <a:solidFill>
                  <a:srgbClr val="2B2C83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B2C83"/>
                </a:solidFill>
                <a:latin typeface="Arial"/>
                <a:cs typeface="Arial"/>
              </a:rPr>
              <a:t>dollupta</a:t>
            </a:r>
            <a:r>
              <a:rPr sz="1000" b="1" spc="-10" dirty="0">
                <a:solidFill>
                  <a:srgbClr val="2B2C83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B2C83"/>
                </a:solidFill>
                <a:latin typeface="Arial"/>
                <a:cs typeface="Arial"/>
              </a:rPr>
              <a:t>volo</a:t>
            </a:r>
            <a:r>
              <a:rPr sz="1000" b="1" spc="-20" dirty="0">
                <a:solidFill>
                  <a:srgbClr val="2B2C83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B2C83"/>
                </a:solidFill>
                <a:latin typeface="Arial"/>
                <a:cs typeface="Arial"/>
              </a:rPr>
              <a:t>inti</a:t>
            </a:r>
            <a:r>
              <a:rPr sz="1000" b="1" spc="-10" dirty="0">
                <a:solidFill>
                  <a:srgbClr val="2B2C83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B2C83"/>
                </a:solidFill>
                <a:latin typeface="Arial"/>
                <a:cs typeface="Arial"/>
              </a:rPr>
              <a:t>ullorpo</a:t>
            </a:r>
            <a:r>
              <a:rPr sz="1000" b="1" spc="-10" dirty="0">
                <a:solidFill>
                  <a:srgbClr val="2B2C83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B2C83"/>
                </a:solidFill>
                <a:latin typeface="Arial"/>
                <a:cs typeface="Arial"/>
              </a:rPr>
              <a:t>repudae</a:t>
            </a:r>
            <a:r>
              <a:rPr sz="1000" b="1" spc="-20" dirty="0">
                <a:solidFill>
                  <a:srgbClr val="2B2C83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B2C83"/>
                </a:solidFill>
                <a:latin typeface="Arial"/>
                <a:cs typeface="Arial"/>
              </a:rPr>
              <a:t>ctorero</a:t>
            </a:r>
            <a:r>
              <a:rPr sz="1000" b="1" spc="-15" dirty="0">
                <a:solidFill>
                  <a:srgbClr val="2B2C83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B2C83"/>
                </a:solidFill>
                <a:latin typeface="Arial"/>
                <a:cs typeface="Arial"/>
              </a:rPr>
              <a:t>vidunt.</a:t>
            </a:r>
            <a:r>
              <a:rPr sz="1000" b="1" spc="-15" dirty="0">
                <a:solidFill>
                  <a:srgbClr val="2B2C83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B2C83"/>
                </a:solidFill>
                <a:latin typeface="Arial"/>
                <a:cs typeface="Arial"/>
              </a:rPr>
              <a:t>Quis</a:t>
            </a:r>
            <a:r>
              <a:rPr sz="1000" b="1" spc="-10" dirty="0">
                <a:solidFill>
                  <a:srgbClr val="2B2C83"/>
                </a:solidFill>
                <a:latin typeface="Arial"/>
                <a:cs typeface="Arial"/>
              </a:rPr>
              <a:t> </a:t>
            </a:r>
            <a:r>
              <a:rPr sz="1000" b="1" spc="-25" dirty="0">
                <a:solidFill>
                  <a:srgbClr val="2B2C83"/>
                </a:solidFill>
                <a:latin typeface="Arial"/>
                <a:cs typeface="Arial"/>
              </a:rPr>
              <a:t>int </a:t>
            </a:r>
            <a:r>
              <a:rPr sz="1000" b="1" dirty="0">
                <a:solidFill>
                  <a:srgbClr val="2B2C83"/>
                </a:solidFill>
                <a:latin typeface="Arial"/>
                <a:cs typeface="Arial"/>
              </a:rPr>
              <a:t>mo</a:t>
            </a:r>
            <a:r>
              <a:rPr sz="1000" b="1" spc="-30" dirty="0">
                <a:solidFill>
                  <a:srgbClr val="2B2C83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B2C83"/>
                </a:solidFill>
                <a:latin typeface="Arial"/>
                <a:cs typeface="Arial"/>
              </a:rPr>
              <a:t>quat</a:t>
            </a:r>
            <a:r>
              <a:rPr sz="1000" b="1" spc="-10" dirty="0">
                <a:solidFill>
                  <a:srgbClr val="2B2C83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B2C83"/>
                </a:solidFill>
                <a:latin typeface="Arial"/>
                <a:cs typeface="Arial"/>
              </a:rPr>
              <a:t>atibus</a:t>
            </a:r>
            <a:r>
              <a:rPr sz="1000" b="1" spc="-20" dirty="0">
                <a:solidFill>
                  <a:srgbClr val="2B2C83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B2C83"/>
                </a:solidFill>
                <a:latin typeface="Arial"/>
                <a:cs typeface="Arial"/>
              </a:rPr>
              <a:t>quis</a:t>
            </a:r>
            <a:r>
              <a:rPr sz="1000" b="1" spc="-10" dirty="0">
                <a:solidFill>
                  <a:srgbClr val="2B2C83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B2C83"/>
                </a:solidFill>
                <a:latin typeface="Arial"/>
                <a:cs typeface="Arial"/>
              </a:rPr>
              <a:t>exerit</a:t>
            </a:r>
            <a:r>
              <a:rPr sz="1000" b="1" spc="-20" dirty="0">
                <a:solidFill>
                  <a:srgbClr val="2B2C83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B2C83"/>
                </a:solidFill>
                <a:latin typeface="Arial"/>
                <a:cs typeface="Arial"/>
              </a:rPr>
              <a:t>estissi</a:t>
            </a:r>
            <a:r>
              <a:rPr sz="1000" b="1" spc="-15" dirty="0">
                <a:solidFill>
                  <a:srgbClr val="2B2C83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B2C83"/>
                </a:solidFill>
                <a:latin typeface="Arial"/>
                <a:cs typeface="Arial"/>
              </a:rPr>
              <a:t>vendandae</a:t>
            </a:r>
            <a:r>
              <a:rPr sz="1000" b="1" spc="-15" dirty="0">
                <a:solidFill>
                  <a:srgbClr val="2B2C83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B2C83"/>
                </a:solidFill>
                <a:latin typeface="Arial"/>
                <a:cs typeface="Arial"/>
              </a:rPr>
              <a:t>por</a:t>
            </a:r>
            <a:r>
              <a:rPr sz="1000" b="1" spc="-15" dirty="0">
                <a:solidFill>
                  <a:srgbClr val="2B2C83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B2C83"/>
                </a:solidFill>
                <a:latin typeface="Arial"/>
                <a:cs typeface="Arial"/>
              </a:rPr>
              <a:t>mo</a:t>
            </a:r>
            <a:r>
              <a:rPr sz="1000" b="1" spc="-15" dirty="0">
                <a:solidFill>
                  <a:srgbClr val="2B2C83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B2C83"/>
                </a:solidFill>
                <a:latin typeface="Arial"/>
                <a:cs typeface="Arial"/>
              </a:rPr>
              <a:t>ma</a:t>
            </a:r>
            <a:r>
              <a:rPr sz="1000" b="1" spc="-20" dirty="0">
                <a:solidFill>
                  <a:srgbClr val="2B2C83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B2C83"/>
                </a:solidFill>
                <a:latin typeface="Arial"/>
                <a:cs typeface="Arial"/>
              </a:rPr>
              <a:t>sum</a:t>
            </a:r>
            <a:r>
              <a:rPr sz="1000" b="1" spc="-15" dirty="0">
                <a:solidFill>
                  <a:srgbClr val="2B2C83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B2C83"/>
                </a:solidFill>
                <a:latin typeface="Arial"/>
                <a:cs typeface="Arial"/>
              </a:rPr>
              <a:t>in</a:t>
            </a:r>
            <a:r>
              <a:rPr sz="1000" b="1" spc="-10" dirty="0">
                <a:solidFill>
                  <a:srgbClr val="2B2C83"/>
                </a:solidFill>
                <a:latin typeface="Arial"/>
                <a:cs typeface="Arial"/>
              </a:rPr>
              <a:t> </a:t>
            </a:r>
            <a:r>
              <a:rPr sz="1000" b="1" spc="-25" dirty="0">
                <a:solidFill>
                  <a:srgbClr val="2B2C83"/>
                </a:solidFill>
                <a:latin typeface="Arial"/>
                <a:cs typeface="Arial"/>
              </a:rPr>
              <a:t>ped </a:t>
            </a:r>
            <a:r>
              <a:rPr sz="1000" b="1" dirty="0">
                <a:solidFill>
                  <a:srgbClr val="2B2C83"/>
                </a:solidFill>
                <a:latin typeface="Arial"/>
                <a:cs typeface="Arial"/>
              </a:rPr>
              <a:t>que</a:t>
            </a:r>
            <a:r>
              <a:rPr sz="1000" b="1" spc="-10" dirty="0">
                <a:solidFill>
                  <a:srgbClr val="2B2C83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B2C83"/>
                </a:solidFill>
                <a:latin typeface="Arial"/>
                <a:cs typeface="Arial"/>
              </a:rPr>
              <a:t>nobis</a:t>
            </a:r>
            <a:r>
              <a:rPr sz="1000" b="1" spc="-10" dirty="0">
                <a:solidFill>
                  <a:srgbClr val="2B2C83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B2C83"/>
                </a:solidFill>
                <a:latin typeface="Arial"/>
                <a:cs typeface="Arial"/>
              </a:rPr>
              <a:t>maximaxim</a:t>
            </a:r>
            <a:r>
              <a:rPr sz="1000" b="1" spc="-10" dirty="0">
                <a:solidFill>
                  <a:srgbClr val="2B2C83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B2C83"/>
                </a:solidFill>
                <a:latin typeface="Arial"/>
                <a:cs typeface="Arial"/>
              </a:rPr>
              <a:t>sum</a:t>
            </a:r>
            <a:r>
              <a:rPr sz="1000" b="1" spc="-10" dirty="0">
                <a:solidFill>
                  <a:srgbClr val="2B2C83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B2C83"/>
                </a:solidFill>
                <a:latin typeface="Arial"/>
                <a:cs typeface="Arial"/>
              </a:rPr>
              <a:t>int</a:t>
            </a:r>
            <a:r>
              <a:rPr sz="1000" b="1" spc="-10" dirty="0">
                <a:solidFill>
                  <a:srgbClr val="2B2C83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B2C83"/>
                </a:solidFill>
                <a:latin typeface="Arial"/>
                <a:cs typeface="Arial"/>
              </a:rPr>
              <a:t>quas</a:t>
            </a:r>
            <a:r>
              <a:rPr sz="1000" b="1" spc="-10" dirty="0">
                <a:solidFill>
                  <a:srgbClr val="2B2C83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B2C83"/>
                </a:solidFill>
                <a:latin typeface="Arial"/>
                <a:cs typeface="Arial"/>
              </a:rPr>
              <a:t>illabore</a:t>
            </a:r>
            <a:r>
              <a:rPr sz="1000" b="1" spc="-5" dirty="0">
                <a:solidFill>
                  <a:srgbClr val="2B2C83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B2C83"/>
                </a:solidFill>
                <a:latin typeface="Arial"/>
                <a:cs typeface="Arial"/>
              </a:rPr>
              <a:t>volum</a:t>
            </a:r>
            <a:r>
              <a:rPr sz="1000" b="1" spc="-10" dirty="0">
                <a:solidFill>
                  <a:srgbClr val="2B2C83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B2C83"/>
                </a:solidFill>
                <a:latin typeface="Arial"/>
                <a:cs typeface="Arial"/>
              </a:rPr>
              <a:t>dolutem</a:t>
            </a:r>
            <a:r>
              <a:rPr sz="1000" b="1" spc="-10" dirty="0">
                <a:solidFill>
                  <a:srgbClr val="2B2C83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B2C83"/>
                </a:solidFill>
                <a:latin typeface="Arial"/>
                <a:cs typeface="Arial"/>
              </a:rPr>
              <a:t>et</a:t>
            </a:r>
            <a:r>
              <a:rPr sz="1000" b="1" spc="-10" dirty="0">
                <a:solidFill>
                  <a:srgbClr val="2B2C83"/>
                </a:solidFill>
                <a:latin typeface="Arial"/>
                <a:cs typeface="Arial"/>
              </a:rPr>
              <a:t> harchit </a:t>
            </a:r>
            <a:r>
              <a:rPr sz="1000" b="1" dirty="0">
                <a:solidFill>
                  <a:srgbClr val="2B2C83"/>
                </a:solidFill>
                <a:latin typeface="Arial"/>
                <a:cs typeface="Arial"/>
              </a:rPr>
              <a:t>est</a:t>
            </a:r>
            <a:r>
              <a:rPr sz="1000" b="1" spc="-20" dirty="0">
                <a:solidFill>
                  <a:srgbClr val="2B2C83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B2C83"/>
                </a:solidFill>
                <a:latin typeface="Arial"/>
                <a:cs typeface="Arial"/>
              </a:rPr>
              <a:t>asperorum</a:t>
            </a:r>
            <a:r>
              <a:rPr sz="1000" b="1" spc="-20" dirty="0">
                <a:solidFill>
                  <a:srgbClr val="2B2C83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B2C83"/>
                </a:solidFill>
                <a:latin typeface="Arial"/>
                <a:cs typeface="Arial"/>
              </a:rPr>
              <a:t>qui</a:t>
            </a:r>
            <a:r>
              <a:rPr sz="1000" b="1" spc="-15" dirty="0">
                <a:solidFill>
                  <a:srgbClr val="2B2C83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B2C83"/>
                </a:solidFill>
                <a:latin typeface="Arial"/>
                <a:cs typeface="Arial"/>
              </a:rPr>
              <a:t>ullaniscit</a:t>
            </a:r>
            <a:r>
              <a:rPr sz="1000" b="1" spc="-10" dirty="0">
                <a:solidFill>
                  <a:srgbClr val="2B2C83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B2C83"/>
                </a:solidFill>
                <a:latin typeface="Arial"/>
                <a:cs typeface="Arial"/>
              </a:rPr>
              <a:t>odi</a:t>
            </a:r>
            <a:r>
              <a:rPr sz="1000" b="1" spc="-15" dirty="0">
                <a:solidFill>
                  <a:srgbClr val="2B2C83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B2C83"/>
                </a:solidFill>
                <a:latin typeface="Arial"/>
                <a:cs typeface="Arial"/>
              </a:rPr>
              <a:t>ducia</a:t>
            </a:r>
            <a:r>
              <a:rPr sz="1000" b="1" spc="-15" dirty="0">
                <a:solidFill>
                  <a:srgbClr val="2B2C83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B2C83"/>
                </a:solidFill>
                <a:latin typeface="Arial"/>
                <a:cs typeface="Arial"/>
              </a:rPr>
              <a:t>comnimenis</a:t>
            </a:r>
            <a:r>
              <a:rPr sz="1000" b="1" spc="-15" dirty="0">
                <a:solidFill>
                  <a:srgbClr val="2B2C83"/>
                </a:solidFill>
                <a:latin typeface="Arial"/>
                <a:cs typeface="Arial"/>
              </a:rPr>
              <a:t> </a:t>
            </a:r>
            <a:r>
              <a:rPr sz="1000" b="1" spc="-10" dirty="0">
                <a:solidFill>
                  <a:srgbClr val="2B2C83"/>
                </a:solidFill>
                <a:latin typeface="Arial"/>
                <a:cs typeface="Arial"/>
              </a:rPr>
              <a:t>iniminctur?</a:t>
            </a:r>
            <a:endParaRPr sz="10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897300" y="3206843"/>
            <a:ext cx="1975485" cy="1813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8500"/>
              </a:lnSpc>
              <a:spcBef>
                <a:spcPts val="100"/>
              </a:spcBef>
            </a:pPr>
            <a:r>
              <a:rPr sz="900" dirty="0">
                <a:latin typeface="Arial"/>
                <a:cs typeface="Arial"/>
              </a:rPr>
              <a:t>acernam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sinvelessita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sit,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que</a:t>
            </a:r>
            <a:r>
              <a:rPr sz="900" spc="-10" dirty="0">
                <a:latin typeface="Arial"/>
                <a:cs typeface="Arial"/>
              </a:rPr>
              <a:t> delessim </a:t>
            </a:r>
            <a:r>
              <a:rPr sz="900" dirty="0">
                <a:latin typeface="Arial"/>
                <a:cs typeface="Arial"/>
              </a:rPr>
              <a:t>explam,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sum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et,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cus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cusciatur,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quis</a:t>
            </a:r>
            <a:r>
              <a:rPr sz="900" spc="50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res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ad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pratur?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Dunt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ad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esti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te </a:t>
            </a:r>
            <a:r>
              <a:rPr sz="900" dirty="0">
                <a:latin typeface="Arial"/>
                <a:cs typeface="Arial"/>
              </a:rPr>
              <a:t>consequam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rem.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Et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assiminulpa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core- </a:t>
            </a:r>
            <a:r>
              <a:rPr sz="900" dirty="0">
                <a:latin typeface="Arial"/>
                <a:cs typeface="Arial"/>
              </a:rPr>
              <a:t>rio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odi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dolenim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agnissi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mpeliti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to </a:t>
            </a:r>
            <a:r>
              <a:rPr sz="900" dirty="0">
                <a:latin typeface="Arial"/>
                <a:cs typeface="Arial"/>
              </a:rPr>
              <a:t>quam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quo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odipis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sunto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odis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comnis- </a:t>
            </a:r>
            <a:r>
              <a:rPr sz="900" dirty="0">
                <a:latin typeface="Arial"/>
                <a:cs typeface="Arial"/>
              </a:rPr>
              <a:t>into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enisciis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autemporepra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nonseque </a:t>
            </a:r>
            <a:r>
              <a:rPr sz="900" dirty="0">
                <a:latin typeface="Arial"/>
                <a:cs typeface="Arial"/>
              </a:rPr>
              <a:t>peruptati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bea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haruptatur?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Quia </a:t>
            </a:r>
            <a:r>
              <a:rPr sz="900" dirty="0">
                <a:latin typeface="Arial"/>
                <a:cs typeface="Arial"/>
              </a:rPr>
              <a:t>si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sima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sedit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atempor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estiis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expla- </a:t>
            </a:r>
            <a:r>
              <a:rPr sz="900" dirty="0">
                <a:latin typeface="Arial"/>
                <a:cs typeface="Arial"/>
              </a:rPr>
              <a:t>bo.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Nam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parcim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que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plabo.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Et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ut </a:t>
            </a:r>
            <a:r>
              <a:rPr sz="900" dirty="0">
                <a:latin typeface="Arial"/>
                <a:cs typeface="Arial"/>
              </a:rPr>
              <a:t>et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porestis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sim</a:t>
            </a:r>
            <a:r>
              <a:rPr sz="900" spc="-10" dirty="0">
                <a:latin typeface="Arial"/>
                <a:cs typeface="Arial"/>
              </a:rPr>
              <a:t> nestibus.</a:t>
            </a:r>
            <a:endParaRPr sz="9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897300" y="5144838"/>
            <a:ext cx="1969135" cy="1663700"/>
          </a:xfrm>
          <a:prstGeom prst="rect">
            <a:avLst/>
          </a:prstGeom>
        </p:spPr>
        <p:txBody>
          <a:bodyPr vert="horz" wrap="square" lIns="0" tIns="381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sz="1000" dirty="0">
                <a:solidFill>
                  <a:srgbClr val="00868A"/>
                </a:solidFill>
                <a:latin typeface="Arial"/>
                <a:cs typeface="Arial"/>
              </a:rPr>
              <a:t>TUSSENKOPJE IN</a:t>
            </a:r>
            <a:r>
              <a:rPr sz="1000" spc="-20" dirty="0">
                <a:solidFill>
                  <a:srgbClr val="00868A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00868A"/>
                </a:solidFill>
                <a:latin typeface="Arial"/>
                <a:cs typeface="Arial"/>
              </a:rPr>
              <a:t>TEKST</a:t>
            </a:r>
            <a:endParaRPr sz="1000">
              <a:latin typeface="Arial"/>
              <a:cs typeface="Arial"/>
            </a:endParaRPr>
          </a:p>
          <a:p>
            <a:pPr marL="12700" marR="87630">
              <a:lnSpc>
                <a:spcPts val="1280"/>
              </a:lnSpc>
              <a:spcBef>
                <a:spcPts val="55"/>
              </a:spcBef>
            </a:pPr>
            <a:r>
              <a:rPr sz="900" dirty="0">
                <a:latin typeface="Arial"/>
                <a:cs typeface="Arial"/>
              </a:rPr>
              <a:t>Dunt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es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ad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esti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te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consequam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rem. </a:t>
            </a:r>
            <a:r>
              <a:rPr sz="900" dirty="0">
                <a:latin typeface="Arial"/>
                <a:cs typeface="Arial"/>
              </a:rPr>
              <a:t>Et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assiminulpa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corerio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odi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dolenim </a:t>
            </a:r>
            <a:r>
              <a:rPr sz="900" dirty="0">
                <a:latin typeface="Arial"/>
                <a:cs typeface="Arial"/>
              </a:rPr>
              <a:t>agnissi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mpeliti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quam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quo</a:t>
            </a:r>
            <a:r>
              <a:rPr sz="900" spc="-10" dirty="0">
                <a:latin typeface="Arial"/>
                <a:cs typeface="Arial"/>
              </a:rPr>
              <a:t> odip-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sunto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odis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comnisinto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enisciis</a:t>
            </a:r>
            <a:endParaRPr sz="900">
              <a:latin typeface="Arial"/>
              <a:cs typeface="Arial"/>
            </a:endParaRPr>
          </a:p>
          <a:p>
            <a:pPr marL="12700" marR="5080">
              <a:lnSpc>
                <a:spcPts val="1280"/>
              </a:lnSpc>
            </a:pPr>
            <a:r>
              <a:rPr sz="900" dirty="0">
                <a:latin typeface="Arial"/>
                <a:cs typeface="Arial"/>
              </a:rPr>
              <a:t>autemporepra</a:t>
            </a:r>
            <a:r>
              <a:rPr sz="900" spc="-5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nonseque</a:t>
            </a:r>
            <a:r>
              <a:rPr sz="900" spc="-5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peruptati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bea </a:t>
            </a:r>
            <a:r>
              <a:rPr sz="900" dirty="0">
                <a:latin typeface="Arial"/>
                <a:cs typeface="Arial"/>
              </a:rPr>
              <a:t>ped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haruptatur?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Quia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si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sima</a:t>
            </a:r>
            <a:r>
              <a:rPr sz="900" spc="-10" dirty="0">
                <a:latin typeface="Arial"/>
                <a:cs typeface="Arial"/>
              </a:rPr>
              <a:t> sedit </a:t>
            </a:r>
            <a:r>
              <a:rPr sz="900" dirty="0">
                <a:latin typeface="Arial"/>
                <a:cs typeface="Arial"/>
              </a:rPr>
              <a:t>atempor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estiis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explabo.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Nam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et </a:t>
            </a:r>
            <a:r>
              <a:rPr sz="900" dirty="0">
                <a:latin typeface="Arial"/>
                <a:cs typeface="Arial"/>
              </a:rPr>
              <a:t>parcim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que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plabo.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porestis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sim </a:t>
            </a:r>
            <a:r>
              <a:rPr sz="900" spc="-10" dirty="0">
                <a:latin typeface="Arial"/>
                <a:cs typeface="Arial"/>
              </a:rPr>
              <a:t>nestibus.</a:t>
            </a:r>
            <a:endParaRPr sz="9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8105347" y="3206602"/>
            <a:ext cx="1969135" cy="13258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8500"/>
              </a:lnSpc>
              <a:spcBef>
                <a:spcPts val="100"/>
              </a:spcBef>
            </a:pPr>
            <a:r>
              <a:rPr sz="900" dirty="0">
                <a:latin typeface="Arial"/>
                <a:cs typeface="Arial"/>
              </a:rPr>
              <a:t>Odi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cones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incius,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quam</a:t>
            </a:r>
            <a:r>
              <a:rPr sz="900" spc="-10" dirty="0">
                <a:latin typeface="Arial"/>
                <a:cs typeface="Arial"/>
              </a:rPr>
              <a:t> harcimus </a:t>
            </a:r>
            <a:r>
              <a:rPr sz="900" dirty="0">
                <a:latin typeface="Arial"/>
                <a:cs typeface="Arial"/>
              </a:rPr>
              <a:t>et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et,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quod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eum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quunt,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illenitia</a:t>
            </a:r>
            <a:r>
              <a:rPr sz="900" spc="-20" dirty="0">
                <a:latin typeface="Arial"/>
                <a:cs typeface="Arial"/>
              </a:rPr>
              <a:t> nonse </a:t>
            </a:r>
            <a:r>
              <a:rPr sz="900" dirty="0">
                <a:latin typeface="Arial"/>
                <a:cs typeface="Arial"/>
              </a:rPr>
              <a:t>magnime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nempor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autas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esequist</a:t>
            </a:r>
            <a:r>
              <a:rPr sz="900" spc="-20" dirty="0">
                <a:latin typeface="Arial"/>
                <a:cs typeface="Arial"/>
              </a:rPr>
              <a:t> quae </a:t>
            </a:r>
            <a:r>
              <a:rPr sz="900" dirty="0">
                <a:latin typeface="Arial"/>
                <a:cs typeface="Arial"/>
              </a:rPr>
              <a:t>cum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siti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 remporrovit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ut</a:t>
            </a:r>
            <a:r>
              <a:rPr sz="900" spc="-10" dirty="0">
                <a:latin typeface="Arial"/>
                <a:cs typeface="Arial"/>
              </a:rPr>
              <a:t> etur,</a:t>
            </a:r>
            <a:r>
              <a:rPr sz="90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nis </a:t>
            </a:r>
            <a:r>
              <a:rPr sz="900" dirty="0">
                <a:latin typeface="Arial"/>
                <a:cs typeface="Arial"/>
              </a:rPr>
              <a:t>dolor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millame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am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corrovid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quaeria </a:t>
            </a:r>
            <a:r>
              <a:rPr sz="900" dirty="0">
                <a:latin typeface="Arial"/>
                <a:cs typeface="Arial"/>
              </a:rPr>
              <a:t>vellent,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que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iliti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dolo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ommo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quatatisi </a:t>
            </a:r>
            <a:r>
              <a:rPr sz="900" dirty="0">
                <a:latin typeface="Arial"/>
                <a:cs typeface="Arial"/>
              </a:rPr>
              <a:t>omnimint</a:t>
            </a:r>
            <a:r>
              <a:rPr sz="900" spc="-5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haribus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anihica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eperovi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taer- </a:t>
            </a:r>
            <a:r>
              <a:rPr sz="900" dirty="0">
                <a:latin typeface="Arial"/>
                <a:cs typeface="Arial"/>
              </a:rPr>
              <a:t>iae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ctatem.</a:t>
            </a:r>
            <a:endParaRPr sz="9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8105347" y="4669413"/>
            <a:ext cx="2000885" cy="675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8500"/>
              </a:lnSpc>
              <a:spcBef>
                <a:spcPts val="100"/>
              </a:spcBef>
            </a:pPr>
            <a:r>
              <a:rPr sz="900" dirty="0">
                <a:latin typeface="Arial"/>
                <a:cs typeface="Arial"/>
              </a:rPr>
              <a:t>Ximilit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atur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alit,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officti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niendipit,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omnimil </a:t>
            </a:r>
            <a:r>
              <a:rPr sz="900" dirty="0">
                <a:latin typeface="Arial"/>
                <a:cs typeface="Arial"/>
              </a:rPr>
              <a:t>molum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volupis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imenditatur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adiorum </a:t>
            </a:r>
            <a:r>
              <a:rPr sz="900" dirty="0">
                <a:latin typeface="Arial"/>
                <a:cs typeface="Arial"/>
              </a:rPr>
              <a:t>et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omnimi,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sit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plique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coreheni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endipit </a:t>
            </a:r>
            <a:r>
              <a:rPr sz="900" dirty="0">
                <a:latin typeface="Arial"/>
                <a:cs typeface="Arial"/>
              </a:rPr>
              <a:t>ibustrum</a:t>
            </a:r>
            <a:r>
              <a:rPr sz="900" spc="-5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commodit</a:t>
            </a:r>
            <a:endParaRPr sz="900">
              <a:latin typeface="Arial"/>
              <a:cs typeface="Arial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6670" rIns="0" bIns="0" rtlCol="0">
            <a:spAutoFit/>
          </a:bodyPr>
          <a:lstStyle/>
          <a:p>
            <a:pPr marL="12700" marR="5080">
              <a:lnSpc>
                <a:spcPts val="2360"/>
              </a:lnSpc>
              <a:spcBef>
                <a:spcPts val="210"/>
              </a:spcBef>
            </a:pPr>
            <a:r>
              <a:rPr dirty="0"/>
              <a:t>HIER</a:t>
            </a:r>
            <a:r>
              <a:rPr spc="-15" dirty="0"/>
              <a:t> </a:t>
            </a:r>
            <a:r>
              <a:rPr spc="-60" dirty="0"/>
              <a:t>STAAT</a:t>
            </a:r>
            <a:r>
              <a:rPr spc="-40" dirty="0"/>
              <a:t> </a:t>
            </a:r>
            <a:r>
              <a:rPr dirty="0"/>
              <a:t>EEN</a:t>
            </a:r>
            <a:r>
              <a:rPr spc="-5" dirty="0"/>
              <a:t> </a:t>
            </a:r>
            <a:r>
              <a:rPr spc="-10" dirty="0"/>
              <a:t>KOPTEKST </a:t>
            </a:r>
            <a:r>
              <a:rPr dirty="0">
                <a:solidFill>
                  <a:srgbClr val="00868A"/>
                </a:solidFill>
              </a:rPr>
              <a:t>FOLDER OVER</a:t>
            </a:r>
            <a:r>
              <a:rPr spc="-40" dirty="0">
                <a:solidFill>
                  <a:srgbClr val="00868A"/>
                </a:solidFill>
              </a:rPr>
              <a:t> </a:t>
            </a:r>
            <a:r>
              <a:rPr dirty="0">
                <a:solidFill>
                  <a:srgbClr val="00868A"/>
                </a:solidFill>
              </a:rPr>
              <a:t>TWEE </a:t>
            </a:r>
            <a:r>
              <a:rPr spc="-10" dirty="0">
                <a:solidFill>
                  <a:srgbClr val="00868A"/>
                </a:solidFill>
              </a:rPr>
              <a:t>REGELS</a:t>
            </a:r>
          </a:p>
        </p:txBody>
      </p:sp>
      <p:pic>
        <p:nvPicPr>
          <p:cNvPr id="12" name="object 1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346001" y="12"/>
            <a:ext cx="5345988" cy="2993999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5022011"/>
            <a:ext cx="2580005" cy="2537993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</TotalTime>
  <Words>771</Words>
  <Application>Microsoft Macintosh PowerPoint</Application>
  <PresentationFormat>Aangepast</PresentationFormat>
  <Paragraphs>25</Paragraphs>
  <Slides>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PowerPoint-presentatie</vt:lpstr>
      <vt:lpstr>HIER STAAT EEN KOPTEKST FOLDER OVER TWEE REGELS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cp:lastModifiedBy>rob ferwerda</cp:lastModifiedBy>
  <cp:revision>1</cp:revision>
  <dcterms:created xsi:type="dcterms:W3CDTF">2022-11-25T10:26:49Z</dcterms:created>
  <dcterms:modified xsi:type="dcterms:W3CDTF">2022-11-25T10:33:14Z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2022-11-25T00:00:00Z</vt:filetime>
  </property>
  <property fmtid="{D5CDD505-2E9C-101B-9397-08002B2CF9AE}" pid="3" name="Creator">
    <vt:lpwstr>Adobe InDesign 18.0 (Macintosh)</vt:lpwstr>
  </property>
  <property fmtid="{D5CDD505-2E9C-101B-9397-08002B2CF9AE}" pid="4" name="LastSaved">
    <vt:filetime>2022-11-25T00:00:00Z</vt:filetime>
  </property>
  <property fmtid="{D5CDD505-2E9C-101B-9397-08002B2CF9AE}" pid="5" name="Producer">
    <vt:lpwstr>Adobe PDF Library 17.0</vt:lpwstr>
  </property>
</Properties>
</file>