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7"/>
  </p:notesMasterIdLst>
  <p:handoutMasterIdLst>
    <p:handoutMasterId r:id="rId18"/>
  </p:handoutMasterIdLst>
  <p:sldIdLst>
    <p:sldId id="256" r:id="rId2"/>
    <p:sldId id="270" r:id="rId3"/>
    <p:sldId id="259" r:id="rId4"/>
    <p:sldId id="258" r:id="rId5"/>
    <p:sldId id="261" r:id="rId6"/>
    <p:sldId id="260" r:id="rId7"/>
    <p:sldId id="274" r:id="rId8"/>
    <p:sldId id="275" r:id="rId9"/>
    <p:sldId id="271" r:id="rId10"/>
    <p:sldId id="276" r:id="rId11"/>
    <p:sldId id="278" r:id="rId12"/>
    <p:sldId id="277" r:id="rId13"/>
    <p:sldId id="268" r:id="rId14"/>
    <p:sldId id="269" r:id="rId15"/>
    <p:sldId id="279" r:id="rId16"/>
  </p:sldIdLst>
  <p:sldSz cx="9144000" cy="6858000" type="screen4x3"/>
  <p:notesSz cx="6881813" cy="10002838"/>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3" d="100"/>
          <a:sy n="103" d="100"/>
        </p:scale>
        <p:origin x="240" y="108"/>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82119" cy="500142"/>
          </a:xfrm>
          <a:prstGeom prst="rect">
            <a:avLst/>
          </a:prstGeom>
        </p:spPr>
        <p:txBody>
          <a:bodyPr vert="horz" lIns="96478" tIns="48239" rIns="96478" bIns="48239" rtlCol="0"/>
          <a:lstStyle>
            <a:lvl1pPr algn="l">
              <a:defRPr sz="1300"/>
            </a:lvl1pPr>
          </a:lstStyle>
          <a:p>
            <a:endParaRPr lang="nl-NL"/>
          </a:p>
        </p:txBody>
      </p:sp>
      <p:sp>
        <p:nvSpPr>
          <p:cNvPr id="3" name="Tijdelijke aanduiding voor datum 2"/>
          <p:cNvSpPr>
            <a:spLocks noGrp="1"/>
          </p:cNvSpPr>
          <p:nvPr>
            <p:ph type="dt" sz="quarter" idx="1"/>
          </p:nvPr>
        </p:nvSpPr>
        <p:spPr>
          <a:xfrm>
            <a:off x="3898102" y="0"/>
            <a:ext cx="2982119" cy="500142"/>
          </a:xfrm>
          <a:prstGeom prst="rect">
            <a:avLst/>
          </a:prstGeom>
        </p:spPr>
        <p:txBody>
          <a:bodyPr vert="horz" lIns="96478" tIns="48239" rIns="96478" bIns="48239" rtlCol="0"/>
          <a:lstStyle>
            <a:lvl1pPr algn="r">
              <a:defRPr sz="1300"/>
            </a:lvl1pPr>
          </a:lstStyle>
          <a:p>
            <a:fld id="{9746B56F-94D0-4132-A8CB-8AD0093DC140}" type="datetimeFigureOut">
              <a:rPr lang="nl-NL" smtClean="0"/>
              <a:t>25-9-2015</a:t>
            </a:fld>
            <a:endParaRPr lang="nl-NL"/>
          </a:p>
        </p:txBody>
      </p:sp>
      <p:sp>
        <p:nvSpPr>
          <p:cNvPr id="4" name="Tijdelijke aanduiding voor voettekst 3"/>
          <p:cNvSpPr>
            <a:spLocks noGrp="1"/>
          </p:cNvSpPr>
          <p:nvPr>
            <p:ph type="ftr" sz="quarter" idx="2"/>
          </p:nvPr>
        </p:nvSpPr>
        <p:spPr>
          <a:xfrm>
            <a:off x="0" y="9500960"/>
            <a:ext cx="2982119" cy="500142"/>
          </a:xfrm>
          <a:prstGeom prst="rect">
            <a:avLst/>
          </a:prstGeom>
        </p:spPr>
        <p:txBody>
          <a:bodyPr vert="horz" lIns="96478" tIns="48239" rIns="96478" bIns="48239" rtlCol="0" anchor="b"/>
          <a:lstStyle>
            <a:lvl1pPr algn="l">
              <a:defRPr sz="1300"/>
            </a:lvl1pPr>
          </a:lstStyle>
          <a:p>
            <a:endParaRPr lang="nl-NL"/>
          </a:p>
        </p:txBody>
      </p:sp>
      <p:sp>
        <p:nvSpPr>
          <p:cNvPr id="5" name="Tijdelijke aanduiding voor dianummer 4"/>
          <p:cNvSpPr>
            <a:spLocks noGrp="1"/>
          </p:cNvSpPr>
          <p:nvPr>
            <p:ph type="sldNum" sz="quarter" idx="3"/>
          </p:nvPr>
        </p:nvSpPr>
        <p:spPr>
          <a:xfrm>
            <a:off x="3898102" y="9500960"/>
            <a:ext cx="2982119" cy="500142"/>
          </a:xfrm>
          <a:prstGeom prst="rect">
            <a:avLst/>
          </a:prstGeom>
        </p:spPr>
        <p:txBody>
          <a:bodyPr vert="horz" lIns="96478" tIns="48239" rIns="96478" bIns="48239" rtlCol="0" anchor="b"/>
          <a:lstStyle>
            <a:lvl1pPr algn="r">
              <a:defRPr sz="1300"/>
            </a:lvl1pPr>
          </a:lstStyle>
          <a:p>
            <a:fld id="{848C85BF-A51D-4DC9-8825-D3E94A2527A4}" type="slidenum">
              <a:rPr lang="nl-NL" smtClean="0"/>
              <a:t>‹nr.›</a:t>
            </a:fld>
            <a:endParaRPr lang="nl-NL"/>
          </a:p>
        </p:txBody>
      </p:sp>
    </p:spTree>
    <p:extLst>
      <p:ext uri="{BB962C8B-B14F-4D97-AF65-F5344CB8AC3E}">
        <p14:creationId xmlns:p14="http://schemas.microsoft.com/office/powerpoint/2010/main" val="259398849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82119" cy="500142"/>
          </a:xfrm>
          <a:prstGeom prst="rect">
            <a:avLst/>
          </a:prstGeom>
        </p:spPr>
        <p:txBody>
          <a:bodyPr vert="horz" lIns="96478" tIns="48239" rIns="96478" bIns="48239" rtlCol="0"/>
          <a:lstStyle>
            <a:lvl1pPr algn="l">
              <a:defRPr sz="1300"/>
            </a:lvl1pPr>
          </a:lstStyle>
          <a:p>
            <a:endParaRPr lang="nl-NL"/>
          </a:p>
        </p:txBody>
      </p:sp>
      <p:sp>
        <p:nvSpPr>
          <p:cNvPr id="3" name="Tijdelijke aanduiding voor datum 2"/>
          <p:cNvSpPr>
            <a:spLocks noGrp="1"/>
          </p:cNvSpPr>
          <p:nvPr>
            <p:ph type="dt" idx="1"/>
          </p:nvPr>
        </p:nvSpPr>
        <p:spPr>
          <a:xfrm>
            <a:off x="3898102" y="0"/>
            <a:ext cx="2982119" cy="500142"/>
          </a:xfrm>
          <a:prstGeom prst="rect">
            <a:avLst/>
          </a:prstGeom>
        </p:spPr>
        <p:txBody>
          <a:bodyPr vert="horz" lIns="96478" tIns="48239" rIns="96478" bIns="48239" rtlCol="0"/>
          <a:lstStyle>
            <a:lvl1pPr algn="r">
              <a:defRPr sz="1300"/>
            </a:lvl1pPr>
          </a:lstStyle>
          <a:p>
            <a:fld id="{66F14226-710B-4792-BC69-74A4D4B74E0C}" type="datetimeFigureOut">
              <a:rPr lang="nl-NL" smtClean="0"/>
              <a:t>25-9-2015</a:t>
            </a:fld>
            <a:endParaRPr lang="nl-NL"/>
          </a:p>
        </p:txBody>
      </p:sp>
      <p:sp>
        <p:nvSpPr>
          <p:cNvPr id="4" name="Tijdelijke aanduiding voor dia-afbeelding 3"/>
          <p:cNvSpPr>
            <a:spLocks noGrp="1" noRot="1" noChangeAspect="1"/>
          </p:cNvSpPr>
          <p:nvPr>
            <p:ph type="sldImg" idx="2"/>
          </p:nvPr>
        </p:nvSpPr>
        <p:spPr>
          <a:xfrm>
            <a:off x="942975" y="750888"/>
            <a:ext cx="4997450" cy="3749675"/>
          </a:xfrm>
          <a:prstGeom prst="rect">
            <a:avLst/>
          </a:prstGeom>
          <a:noFill/>
          <a:ln w="12700">
            <a:solidFill>
              <a:prstClr val="black"/>
            </a:solidFill>
          </a:ln>
        </p:spPr>
        <p:txBody>
          <a:bodyPr vert="horz" lIns="96478" tIns="48239" rIns="96478" bIns="48239" rtlCol="0" anchor="ctr"/>
          <a:lstStyle/>
          <a:p>
            <a:endParaRPr lang="nl-NL"/>
          </a:p>
        </p:txBody>
      </p:sp>
      <p:sp>
        <p:nvSpPr>
          <p:cNvPr id="5" name="Tijdelijke aanduiding voor notities 4"/>
          <p:cNvSpPr>
            <a:spLocks noGrp="1"/>
          </p:cNvSpPr>
          <p:nvPr>
            <p:ph type="body" sz="quarter" idx="3"/>
          </p:nvPr>
        </p:nvSpPr>
        <p:spPr>
          <a:xfrm>
            <a:off x="688182" y="4751348"/>
            <a:ext cx="5505450" cy="4501277"/>
          </a:xfrm>
          <a:prstGeom prst="rect">
            <a:avLst/>
          </a:prstGeom>
        </p:spPr>
        <p:txBody>
          <a:bodyPr vert="horz" lIns="96478" tIns="48239" rIns="96478" bIns="48239" rtlCol="0"/>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6" name="Tijdelijke aanduiding voor voettekst 5"/>
          <p:cNvSpPr>
            <a:spLocks noGrp="1"/>
          </p:cNvSpPr>
          <p:nvPr>
            <p:ph type="ftr" sz="quarter" idx="4"/>
          </p:nvPr>
        </p:nvSpPr>
        <p:spPr>
          <a:xfrm>
            <a:off x="0" y="9500960"/>
            <a:ext cx="2982119" cy="500142"/>
          </a:xfrm>
          <a:prstGeom prst="rect">
            <a:avLst/>
          </a:prstGeom>
        </p:spPr>
        <p:txBody>
          <a:bodyPr vert="horz" lIns="96478" tIns="48239" rIns="96478" bIns="48239" rtlCol="0" anchor="b"/>
          <a:lstStyle>
            <a:lvl1pPr algn="l">
              <a:defRPr sz="1300"/>
            </a:lvl1pPr>
          </a:lstStyle>
          <a:p>
            <a:endParaRPr lang="nl-NL"/>
          </a:p>
        </p:txBody>
      </p:sp>
      <p:sp>
        <p:nvSpPr>
          <p:cNvPr id="7" name="Tijdelijke aanduiding voor dianummer 6"/>
          <p:cNvSpPr>
            <a:spLocks noGrp="1"/>
          </p:cNvSpPr>
          <p:nvPr>
            <p:ph type="sldNum" sz="quarter" idx="5"/>
          </p:nvPr>
        </p:nvSpPr>
        <p:spPr>
          <a:xfrm>
            <a:off x="3898102" y="9500960"/>
            <a:ext cx="2982119" cy="500142"/>
          </a:xfrm>
          <a:prstGeom prst="rect">
            <a:avLst/>
          </a:prstGeom>
        </p:spPr>
        <p:txBody>
          <a:bodyPr vert="horz" lIns="96478" tIns="48239" rIns="96478" bIns="48239" rtlCol="0" anchor="b"/>
          <a:lstStyle>
            <a:lvl1pPr algn="r">
              <a:defRPr sz="1300"/>
            </a:lvl1pPr>
          </a:lstStyle>
          <a:p>
            <a:fld id="{CCB7D5B2-3E6B-4E05-8D5A-24FCB10DE285}" type="slidenum">
              <a:rPr lang="nl-NL" smtClean="0"/>
              <a:t>‹nr.›</a:t>
            </a:fld>
            <a:endParaRPr lang="nl-NL"/>
          </a:p>
        </p:txBody>
      </p:sp>
    </p:spTree>
    <p:extLst>
      <p:ext uri="{BB962C8B-B14F-4D97-AF65-F5344CB8AC3E}">
        <p14:creationId xmlns:p14="http://schemas.microsoft.com/office/powerpoint/2010/main" val="74714131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5"/>
            <a:ext cx="7772400" cy="1470025"/>
          </a:xfrm>
        </p:spPr>
        <p:txBody>
          <a:bodyPr/>
          <a:lstStyle/>
          <a:p>
            <a:r>
              <a:rPr lang="nl-NL" smtClean="0"/>
              <a:t>Klik om de stijl te bewerken</a:t>
            </a:r>
            <a:endParaRPr lang="nl-NL"/>
          </a:p>
        </p:txBody>
      </p:sp>
      <p:sp>
        <p:nvSpPr>
          <p:cNvPr id="3" name="Ondertitel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smtClean="0"/>
              <a:t>Klik om de ondertitelstijl van het model te bewerken</a:t>
            </a:r>
            <a:endParaRPr lang="nl-NL"/>
          </a:p>
        </p:txBody>
      </p:sp>
      <p:sp>
        <p:nvSpPr>
          <p:cNvPr id="4" name="Tijdelijke aanduiding voor datum 3"/>
          <p:cNvSpPr>
            <a:spLocks noGrp="1"/>
          </p:cNvSpPr>
          <p:nvPr>
            <p:ph type="dt" sz="half" idx="10"/>
          </p:nvPr>
        </p:nvSpPr>
        <p:spPr/>
        <p:txBody>
          <a:bodyPr/>
          <a:lstStyle/>
          <a:p>
            <a:fld id="{963EBC5B-1370-42A7-9683-077C6E8807FA}" type="datetimeFigureOut">
              <a:rPr lang="nl-NL" smtClean="0"/>
              <a:t>25-9-2015</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71C05DB3-A258-4360-AEB6-70511034BB52}" type="slidenum">
              <a:rPr lang="nl-NL" smtClean="0"/>
              <a:t>‹nr.›</a:t>
            </a:fld>
            <a:endParaRPr lang="nl-NL"/>
          </a:p>
        </p:txBody>
      </p:sp>
    </p:spTree>
    <p:extLst>
      <p:ext uri="{BB962C8B-B14F-4D97-AF65-F5344CB8AC3E}">
        <p14:creationId xmlns:p14="http://schemas.microsoft.com/office/powerpoint/2010/main" val="322369940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verticale tekst 2"/>
          <p:cNvSpPr>
            <a:spLocks noGrp="1"/>
          </p:cNvSpPr>
          <p:nvPr>
            <p:ph type="body" orient="vert" idx="1"/>
          </p:nvPr>
        </p:nvSpPr>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963EBC5B-1370-42A7-9683-077C6E8807FA}" type="datetimeFigureOut">
              <a:rPr lang="nl-NL" smtClean="0"/>
              <a:t>25-9-2015</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71C05DB3-A258-4360-AEB6-70511034BB52}" type="slidenum">
              <a:rPr lang="nl-NL" smtClean="0"/>
              <a:t>‹nr.›</a:t>
            </a:fld>
            <a:endParaRPr lang="nl-NL"/>
          </a:p>
        </p:txBody>
      </p:sp>
    </p:spTree>
    <p:extLst>
      <p:ext uri="{BB962C8B-B14F-4D97-AF65-F5344CB8AC3E}">
        <p14:creationId xmlns:p14="http://schemas.microsoft.com/office/powerpoint/2010/main" val="423330414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6629400" y="274638"/>
            <a:ext cx="2057400" cy="5851525"/>
          </a:xfrm>
        </p:spPr>
        <p:txBody>
          <a:bodyPr vert="eaVert"/>
          <a:lstStyle/>
          <a:p>
            <a:r>
              <a:rPr lang="nl-NL" smtClean="0"/>
              <a:t>Klik om de stijl te bewerken</a:t>
            </a:r>
            <a:endParaRPr lang="nl-NL"/>
          </a:p>
        </p:txBody>
      </p:sp>
      <p:sp>
        <p:nvSpPr>
          <p:cNvPr id="3" name="Tijdelijke aanduiding voor verticale tekst 2"/>
          <p:cNvSpPr>
            <a:spLocks noGrp="1"/>
          </p:cNvSpPr>
          <p:nvPr>
            <p:ph type="body" orient="vert" idx="1"/>
          </p:nvPr>
        </p:nvSpPr>
        <p:spPr>
          <a:xfrm>
            <a:off x="457200" y="274638"/>
            <a:ext cx="6019800" cy="5851525"/>
          </a:xfrm>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963EBC5B-1370-42A7-9683-077C6E8807FA}" type="datetimeFigureOut">
              <a:rPr lang="nl-NL" smtClean="0"/>
              <a:t>25-9-2015</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71C05DB3-A258-4360-AEB6-70511034BB52}" type="slidenum">
              <a:rPr lang="nl-NL" smtClean="0"/>
              <a:t>‹nr.›</a:t>
            </a:fld>
            <a:endParaRPr lang="nl-NL"/>
          </a:p>
        </p:txBody>
      </p:sp>
    </p:spTree>
    <p:extLst>
      <p:ext uri="{BB962C8B-B14F-4D97-AF65-F5344CB8AC3E}">
        <p14:creationId xmlns:p14="http://schemas.microsoft.com/office/powerpoint/2010/main" val="375462824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inhoud 2"/>
          <p:cNvSpPr>
            <a:spLocks noGrp="1"/>
          </p:cNvSpPr>
          <p:nvPr>
            <p:ph idx="1"/>
          </p:nvPr>
        </p:nvSpPr>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963EBC5B-1370-42A7-9683-077C6E8807FA}" type="datetimeFigureOut">
              <a:rPr lang="nl-NL" smtClean="0"/>
              <a:t>25-9-2015</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71C05DB3-A258-4360-AEB6-70511034BB52}" type="slidenum">
              <a:rPr lang="nl-NL" smtClean="0"/>
              <a:t>‹nr.›</a:t>
            </a:fld>
            <a:endParaRPr lang="nl-NL"/>
          </a:p>
        </p:txBody>
      </p:sp>
    </p:spTree>
    <p:extLst>
      <p:ext uri="{BB962C8B-B14F-4D97-AF65-F5344CB8AC3E}">
        <p14:creationId xmlns:p14="http://schemas.microsoft.com/office/powerpoint/2010/main" val="237216423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nchor="t"/>
          <a:lstStyle>
            <a:lvl1pPr algn="l">
              <a:defRPr sz="4000" b="1" cap="all"/>
            </a:lvl1pPr>
          </a:lstStyle>
          <a:p>
            <a:r>
              <a:rPr lang="nl-NL" smtClean="0"/>
              <a:t>Klik om de stijl te bewerken</a:t>
            </a:r>
            <a:endParaRPr lang="nl-NL"/>
          </a:p>
        </p:txBody>
      </p:sp>
      <p:sp>
        <p:nvSpPr>
          <p:cNvPr id="3" name="Tijdelijke aanduiding voor tekst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Tijdelijke aanduiding voor datum 3"/>
          <p:cNvSpPr>
            <a:spLocks noGrp="1"/>
          </p:cNvSpPr>
          <p:nvPr>
            <p:ph type="dt" sz="half" idx="10"/>
          </p:nvPr>
        </p:nvSpPr>
        <p:spPr/>
        <p:txBody>
          <a:bodyPr/>
          <a:lstStyle/>
          <a:p>
            <a:fld id="{963EBC5B-1370-42A7-9683-077C6E8807FA}" type="datetimeFigureOut">
              <a:rPr lang="nl-NL" smtClean="0"/>
              <a:t>25-9-2015</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71C05DB3-A258-4360-AEB6-70511034BB52}" type="slidenum">
              <a:rPr lang="nl-NL" smtClean="0"/>
              <a:t>‹nr.›</a:t>
            </a:fld>
            <a:endParaRPr lang="nl-NL"/>
          </a:p>
        </p:txBody>
      </p:sp>
    </p:spTree>
    <p:extLst>
      <p:ext uri="{BB962C8B-B14F-4D97-AF65-F5344CB8AC3E}">
        <p14:creationId xmlns:p14="http://schemas.microsoft.com/office/powerpoint/2010/main" val="537814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inhoud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inhoud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datum 4"/>
          <p:cNvSpPr>
            <a:spLocks noGrp="1"/>
          </p:cNvSpPr>
          <p:nvPr>
            <p:ph type="dt" sz="half" idx="10"/>
          </p:nvPr>
        </p:nvSpPr>
        <p:spPr/>
        <p:txBody>
          <a:bodyPr/>
          <a:lstStyle/>
          <a:p>
            <a:fld id="{963EBC5B-1370-42A7-9683-077C6E8807FA}" type="datetimeFigureOut">
              <a:rPr lang="nl-NL" smtClean="0"/>
              <a:t>25-9-2015</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71C05DB3-A258-4360-AEB6-70511034BB52}" type="slidenum">
              <a:rPr lang="nl-NL" smtClean="0"/>
              <a:t>‹nr.›</a:t>
            </a:fld>
            <a:endParaRPr lang="nl-NL"/>
          </a:p>
        </p:txBody>
      </p:sp>
    </p:spTree>
    <p:extLst>
      <p:ext uri="{BB962C8B-B14F-4D97-AF65-F5344CB8AC3E}">
        <p14:creationId xmlns:p14="http://schemas.microsoft.com/office/powerpoint/2010/main" val="376363315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vl1pPr>
          </a:lstStyle>
          <a:p>
            <a:r>
              <a:rPr lang="nl-NL" smtClean="0"/>
              <a:t>Klik om de stijl te bewerken</a:t>
            </a:r>
            <a:endParaRPr lang="nl-NL"/>
          </a:p>
        </p:txBody>
      </p:sp>
      <p:sp>
        <p:nvSpPr>
          <p:cNvPr id="3" name="Tijdelijke aanduiding voor tekst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4" name="Tijdelijke aanduiding voor inhoud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tekst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6" name="Tijdelijke aanduiding voor inhoud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7" name="Tijdelijke aanduiding voor datum 6"/>
          <p:cNvSpPr>
            <a:spLocks noGrp="1"/>
          </p:cNvSpPr>
          <p:nvPr>
            <p:ph type="dt" sz="half" idx="10"/>
          </p:nvPr>
        </p:nvSpPr>
        <p:spPr/>
        <p:txBody>
          <a:bodyPr/>
          <a:lstStyle/>
          <a:p>
            <a:fld id="{963EBC5B-1370-42A7-9683-077C6E8807FA}" type="datetimeFigureOut">
              <a:rPr lang="nl-NL" smtClean="0"/>
              <a:t>25-9-2015</a:t>
            </a:fld>
            <a:endParaRPr lang="nl-NL"/>
          </a:p>
        </p:txBody>
      </p:sp>
      <p:sp>
        <p:nvSpPr>
          <p:cNvPr id="8" name="Tijdelijke aanduiding voor voettekst 7"/>
          <p:cNvSpPr>
            <a:spLocks noGrp="1"/>
          </p:cNvSpPr>
          <p:nvPr>
            <p:ph type="ftr" sz="quarter" idx="11"/>
          </p:nvPr>
        </p:nvSpPr>
        <p:spPr/>
        <p:txBody>
          <a:bodyPr/>
          <a:lstStyle/>
          <a:p>
            <a:endParaRPr lang="nl-NL"/>
          </a:p>
        </p:txBody>
      </p:sp>
      <p:sp>
        <p:nvSpPr>
          <p:cNvPr id="9" name="Tijdelijke aanduiding voor dianummer 8"/>
          <p:cNvSpPr>
            <a:spLocks noGrp="1"/>
          </p:cNvSpPr>
          <p:nvPr>
            <p:ph type="sldNum" sz="quarter" idx="12"/>
          </p:nvPr>
        </p:nvSpPr>
        <p:spPr/>
        <p:txBody>
          <a:bodyPr/>
          <a:lstStyle/>
          <a:p>
            <a:fld id="{71C05DB3-A258-4360-AEB6-70511034BB52}" type="slidenum">
              <a:rPr lang="nl-NL" smtClean="0"/>
              <a:t>‹nr.›</a:t>
            </a:fld>
            <a:endParaRPr lang="nl-NL"/>
          </a:p>
        </p:txBody>
      </p:sp>
    </p:spTree>
    <p:extLst>
      <p:ext uri="{BB962C8B-B14F-4D97-AF65-F5344CB8AC3E}">
        <p14:creationId xmlns:p14="http://schemas.microsoft.com/office/powerpoint/2010/main" val="169773432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datum 2"/>
          <p:cNvSpPr>
            <a:spLocks noGrp="1"/>
          </p:cNvSpPr>
          <p:nvPr>
            <p:ph type="dt" sz="half" idx="10"/>
          </p:nvPr>
        </p:nvSpPr>
        <p:spPr/>
        <p:txBody>
          <a:bodyPr/>
          <a:lstStyle/>
          <a:p>
            <a:fld id="{963EBC5B-1370-42A7-9683-077C6E8807FA}" type="datetimeFigureOut">
              <a:rPr lang="nl-NL" smtClean="0"/>
              <a:t>25-9-2015</a:t>
            </a:fld>
            <a:endParaRPr lang="nl-NL"/>
          </a:p>
        </p:txBody>
      </p:sp>
      <p:sp>
        <p:nvSpPr>
          <p:cNvPr id="4" name="Tijdelijke aanduiding voor voettekst 3"/>
          <p:cNvSpPr>
            <a:spLocks noGrp="1"/>
          </p:cNvSpPr>
          <p:nvPr>
            <p:ph type="ftr" sz="quarter" idx="11"/>
          </p:nvPr>
        </p:nvSpPr>
        <p:spPr/>
        <p:txBody>
          <a:bodyPr/>
          <a:lstStyle/>
          <a:p>
            <a:endParaRPr lang="nl-NL"/>
          </a:p>
        </p:txBody>
      </p:sp>
      <p:sp>
        <p:nvSpPr>
          <p:cNvPr id="5" name="Tijdelijke aanduiding voor dianummer 4"/>
          <p:cNvSpPr>
            <a:spLocks noGrp="1"/>
          </p:cNvSpPr>
          <p:nvPr>
            <p:ph type="sldNum" sz="quarter" idx="12"/>
          </p:nvPr>
        </p:nvSpPr>
        <p:spPr/>
        <p:txBody>
          <a:bodyPr/>
          <a:lstStyle/>
          <a:p>
            <a:fld id="{71C05DB3-A258-4360-AEB6-70511034BB52}" type="slidenum">
              <a:rPr lang="nl-NL" smtClean="0"/>
              <a:t>‹nr.›</a:t>
            </a:fld>
            <a:endParaRPr lang="nl-NL"/>
          </a:p>
        </p:txBody>
      </p:sp>
    </p:spTree>
    <p:extLst>
      <p:ext uri="{BB962C8B-B14F-4D97-AF65-F5344CB8AC3E}">
        <p14:creationId xmlns:p14="http://schemas.microsoft.com/office/powerpoint/2010/main" val="21937981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p:cNvSpPr>
            <a:spLocks noGrp="1"/>
          </p:cNvSpPr>
          <p:nvPr>
            <p:ph type="dt" sz="half" idx="10"/>
          </p:nvPr>
        </p:nvSpPr>
        <p:spPr/>
        <p:txBody>
          <a:bodyPr/>
          <a:lstStyle/>
          <a:p>
            <a:fld id="{963EBC5B-1370-42A7-9683-077C6E8807FA}" type="datetimeFigureOut">
              <a:rPr lang="nl-NL" smtClean="0"/>
              <a:t>25-9-2015</a:t>
            </a:fld>
            <a:endParaRPr lang="nl-NL"/>
          </a:p>
        </p:txBody>
      </p:sp>
      <p:sp>
        <p:nvSpPr>
          <p:cNvPr id="3" name="Tijdelijke aanduiding voor voettekst 2"/>
          <p:cNvSpPr>
            <a:spLocks noGrp="1"/>
          </p:cNvSpPr>
          <p:nvPr>
            <p:ph type="ftr" sz="quarter" idx="11"/>
          </p:nvPr>
        </p:nvSpPr>
        <p:spPr/>
        <p:txBody>
          <a:bodyPr/>
          <a:lstStyle/>
          <a:p>
            <a:endParaRPr lang="nl-NL"/>
          </a:p>
        </p:txBody>
      </p:sp>
      <p:sp>
        <p:nvSpPr>
          <p:cNvPr id="4" name="Tijdelijke aanduiding voor dianummer 3"/>
          <p:cNvSpPr>
            <a:spLocks noGrp="1"/>
          </p:cNvSpPr>
          <p:nvPr>
            <p:ph type="sldNum" sz="quarter" idx="12"/>
          </p:nvPr>
        </p:nvSpPr>
        <p:spPr/>
        <p:txBody>
          <a:bodyPr/>
          <a:lstStyle/>
          <a:p>
            <a:fld id="{71C05DB3-A258-4360-AEB6-70511034BB52}" type="slidenum">
              <a:rPr lang="nl-NL" smtClean="0"/>
              <a:t>‹nr.›</a:t>
            </a:fld>
            <a:endParaRPr lang="nl-NL"/>
          </a:p>
        </p:txBody>
      </p:sp>
    </p:spTree>
    <p:extLst>
      <p:ext uri="{BB962C8B-B14F-4D97-AF65-F5344CB8AC3E}">
        <p14:creationId xmlns:p14="http://schemas.microsoft.com/office/powerpoint/2010/main" val="239868764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nl-NL" smtClean="0"/>
              <a:t>Klik om de stijl te bewerken</a:t>
            </a:r>
            <a:endParaRPr lang="nl-NL"/>
          </a:p>
        </p:txBody>
      </p:sp>
      <p:sp>
        <p:nvSpPr>
          <p:cNvPr id="3" name="Tijdelijke aanduiding voor inhoud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tekst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Tijdelijke aanduiding voor datum 4"/>
          <p:cNvSpPr>
            <a:spLocks noGrp="1"/>
          </p:cNvSpPr>
          <p:nvPr>
            <p:ph type="dt" sz="half" idx="10"/>
          </p:nvPr>
        </p:nvSpPr>
        <p:spPr/>
        <p:txBody>
          <a:bodyPr/>
          <a:lstStyle/>
          <a:p>
            <a:fld id="{963EBC5B-1370-42A7-9683-077C6E8807FA}" type="datetimeFigureOut">
              <a:rPr lang="nl-NL" smtClean="0"/>
              <a:t>25-9-2015</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71C05DB3-A258-4360-AEB6-70511034BB52}" type="slidenum">
              <a:rPr lang="nl-NL" smtClean="0"/>
              <a:t>‹nr.›</a:t>
            </a:fld>
            <a:endParaRPr lang="nl-NL"/>
          </a:p>
        </p:txBody>
      </p:sp>
    </p:spTree>
    <p:extLst>
      <p:ext uri="{BB962C8B-B14F-4D97-AF65-F5344CB8AC3E}">
        <p14:creationId xmlns:p14="http://schemas.microsoft.com/office/powerpoint/2010/main" val="38537789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vl1pPr>
          </a:lstStyle>
          <a:p>
            <a:r>
              <a:rPr lang="nl-NL" smtClean="0"/>
              <a:t>Klik om de stijl te bewerken</a:t>
            </a:r>
            <a:endParaRPr lang="nl-NL"/>
          </a:p>
        </p:txBody>
      </p:sp>
      <p:sp>
        <p:nvSpPr>
          <p:cNvPr id="3" name="Tijdelijke aanduiding voor afbeelding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a:p>
        </p:txBody>
      </p:sp>
      <p:sp>
        <p:nvSpPr>
          <p:cNvPr id="4" name="Tijdelijke aanduiding voor tekst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Tijdelijke aanduiding voor datum 4"/>
          <p:cNvSpPr>
            <a:spLocks noGrp="1"/>
          </p:cNvSpPr>
          <p:nvPr>
            <p:ph type="dt" sz="half" idx="10"/>
          </p:nvPr>
        </p:nvSpPr>
        <p:spPr/>
        <p:txBody>
          <a:bodyPr/>
          <a:lstStyle/>
          <a:p>
            <a:fld id="{963EBC5B-1370-42A7-9683-077C6E8807FA}" type="datetimeFigureOut">
              <a:rPr lang="nl-NL" smtClean="0"/>
              <a:t>25-9-2015</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71C05DB3-A258-4360-AEB6-70511034BB52}" type="slidenum">
              <a:rPr lang="nl-NL" smtClean="0"/>
              <a:t>‹nr.›</a:t>
            </a:fld>
            <a:endParaRPr lang="nl-NL"/>
          </a:p>
        </p:txBody>
      </p:sp>
    </p:spTree>
    <p:extLst>
      <p:ext uri="{BB962C8B-B14F-4D97-AF65-F5344CB8AC3E}">
        <p14:creationId xmlns:p14="http://schemas.microsoft.com/office/powerpoint/2010/main" val="327180744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titel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nl-NL" smtClean="0"/>
              <a:t>Klik om de stijl te bewerken</a:t>
            </a:r>
            <a:endParaRPr lang="nl-NL"/>
          </a:p>
        </p:txBody>
      </p:sp>
      <p:sp>
        <p:nvSpPr>
          <p:cNvPr id="3" name="Tijdelijke aanduiding voor tekst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63EBC5B-1370-42A7-9683-077C6E8807FA}" type="datetimeFigureOut">
              <a:rPr lang="nl-NL" smtClean="0"/>
              <a:t>25-9-2015</a:t>
            </a:fld>
            <a:endParaRPr lang="nl-NL"/>
          </a:p>
        </p:txBody>
      </p:sp>
      <p:sp>
        <p:nvSpPr>
          <p:cNvPr id="5" name="Tijdelijke aanduiding voor voettekst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NL"/>
          </a:p>
        </p:txBody>
      </p:sp>
      <p:sp>
        <p:nvSpPr>
          <p:cNvPr id="6" name="Tijdelijke aanduiding voor dianumm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1C05DB3-A258-4360-AEB6-70511034BB52}" type="slidenum">
              <a:rPr lang="nl-NL" smtClean="0"/>
              <a:t>‹nr.›</a:t>
            </a:fld>
            <a:endParaRPr lang="nl-NL"/>
          </a:p>
        </p:txBody>
      </p:sp>
    </p:spTree>
    <p:extLst>
      <p:ext uri="{BB962C8B-B14F-4D97-AF65-F5344CB8AC3E}">
        <p14:creationId xmlns:p14="http://schemas.microsoft.com/office/powerpoint/2010/main" val="135887801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hyperlink" Target="http://www.google.nl/url?sa=i&amp;rct=j&amp;q=&amp;esrc=s&amp;source=images&amp;cd=&amp;cad=rja&amp;uact=8&amp;ved=0CAcQjRxqFQoTCMXYoLr6-ccCFUuyFAod9bECfg&amp;url=http://defusie.net/opleiding-tot-leraar-leidt-tot-meetbare-waanzin/&amp;psig=AFQjCNFpPF0TdvOausiWWo8ZgeEH3HlKzA&amp;ust=1442437844129626" TargetMode="Externa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hyperlink" Target="http://www.google.nl/url?sa=i&amp;rct=j&amp;q=&amp;esrc=s&amp;source=images&amp;cd=&amp;cad=rja&amp;uact=8&amp;ved=0CAcQjRxqFQoTCKrM0pW1_McCFQtZFAodyvAHXg&amp;url=http://www.brainsense.nl/jongeren/lezingen/&amp;psig=AFQjCNHzx4IIPjF_VBXlTaVx-EV1fgDsOA&amp;ust=1442522418551507" TargetMode="External"/><Relationship Id="rId1" Type="http://schemas.openxmlformats.org/officeDocument/2006/relationships/slideLayout" Target="../slideLayouts/slideLayout7.xml"/><Relationship Id="rId5" Type="http://schemas.openxmlformats.org/officeDocument/2006/relationships/image" Target="../media/image11.jpeg"/><Relationship Id="rId4" Type="http://schemas.openxmlformats.org/officeDocument/2006/relationships/hyperlink" Target="http://www.google.nl/url?sa=i&amp;rct=j&amp;q=&amp;esrc=s&amp;source=images&amp;cd=&amp;cad=rja&amp;uact=8&amp;ved=0CAcQjRxqFQoTCKemipG2_McCFYXtFAodrGQEdA&amp;url=http://www.bol.com/nl/p/het-puberende-brein/1001004005997720/&amp;bvm=bv.102829193,d.bGQ&amp;psig=AFQjCNGJeGo4Y-js8c6FAAtUaOX5NDRWGg&amp;ust=1442522731433326" TargetMode="External"/></Relationships>
</file>

<file path=ppt/slides/_rels/slide12.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hyperlink" Target="http://www.google.nl/url?sa=i&amp;rct=j&amp;q=&amp;esrc=s&amp;source=images&amp;cd=&amp;cad=rja&amp;uact=8&amp;ved=0CAcQjRxqFQoTCKzg-rz9-ccCFQJcFAodQ8MM1w&amp;url=http://admaasgeulle.nl/Markante%20maaslengers.html&amp;psig=AFQjCNFa7Pdk98XT96KtVDC1QqSouFrMpA&amp;ust=1442438449662751" TargetMode="Externa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hyperlink" Target="http://www.google.nl/url?sa=i&amp;rct=j&amp;q=&amp;esrc=s&amp;source=images&amp;cd=&amp;cad=rja&amp;uact=8&amp;ved=0CAcQjRxqFQoTCPDa2Mi9_McCFcYKGgodOG0ErA&amp;url=http://www.wicherschols.com/2011_10_01_archive.html&amp;bvm=bv.102829193,d.d2s&amp;psig=AFQjCNG5K6VknGiik1nat9WjKbfdNESz0g&amp;ust=1442524660488334" TargetMode="Externa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8" Type="http://schemas.openxmlformats.org/officeDocument/2006/relationships/image" Target="../media/image4.jpeg"/><Relationship Id="rId3" Type="http://schemas.openxmlformats.org/officeDocument/2006/relationships/image" Target="../media/image2.jpeg"/><Relationship Id="rId7" Type="http://schemas.openxmlformats.org/officeDocument/2006/relationships/hyperlink" Target="http://www.google.nl/url?sa=i&amp;rct=j&amp;q=&amp;esrc=s&amp;source=images&amp;cd=&amp;cad=rja&amp;uact=8&amp;ved=0CAcQjRxqFQoTCJfj-daj_McCFQxpFAod384KTg&amp;url=http://www.kvgo.nl/netwerk/&amp;psig=AFQjCNHy5B4d4Q2M26TKYmG5F_NCGFeH1A&amp;ust=1442517774201008" TargetMode="External"/><Relationship Id="rId2" Type="http://schemas.openxmlformats.org/officeDocument/2006/relationships/hyperlink" Target="http://www.google.nl/url?sa=i&amp;rct=j&amp;q=&amp;esrc=s&amp;source=images&amp;cd=&amp;cad=rja&amp;uact=8&amp;ved=0CAcQjRxqFQoTCK7z9sKg_McCFckPGgodjXID4A&amp;url=http://www.ad.nl/ad/nl/1012/Nederland/article/detail/3163951/2012/02/08/Ook-allochtoon-in-gelijkwaardige-positie-scoort-slechter.dhtml&amp;psig=AFQjCNH9SNOUcbNEtGNQFl-8jKGdxPzJXw&amp;ust=1442516892917489" TargetMode="External"/><Relationship Id="rId1" Type="http://schemas.openxmlformats.org/officeDocument/2006/relationships/slideLayout" Target="../slideLayouts/slideLayout7.xml"/><Relationship Id="rId6" Type="http://schemas.openxmlformats.org/officeDocument/2006/relationships/hyperlink" Target="https://www.google.nl/url?sa=i&amp;rct=j&amp;q=&amp;esrc=s&amp;source=images&amp;cd=&amp;cad=rja&amp;uact=8&amp;ved=0CAcQjRxqFQoTCOH1kaei_McCFQM_Ggodi38CEA&amp;url=https://twitter.com/le_raar&amp;bvm=bv.102829193,d.d2s&amp;psig=AFQjCNECe67vvNtTcyG0BSSZ5oR_9T8hqA&amp;ust=1442517391036294" TargetMode="External"/><Relationship Id="rId5" Type="http://schemas.openxmlformats.org/officeDocument/2006/relationships/image" Target="../media/image3.jpeg"/><Relationship Id="rId4" Type="http://schemas.openxmlformats.org/officeDocument/2006/relationships/hyperlink" Target="http://www.google.nl/url?sa=i&amp;rct=j&amp;q=&amp;esrc=s&amp;source=images&amp;cd=&amp;cad=rja&amp;uact=8&amp;ved=0CAcQjRxqFQoTCInVoemf_McCFQp-GgodhJgKXw&amp;url=http://www.bmo.nu/wie-zijn-wij/mediatheken-in-beeld/hervormd-lyceum-west&amp;psig=AFQjCNGSBk7trQiMhVh4U5VdqNP4-WnSDw&amp;ust=1442516706747543"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hyperlink" Target="http://www.google.nl/url?sa=i&amp;rct=j&amp;q=&amp;esrc=s&amp;source=images&amp;cd=&amp;cad=rja&amp;uact=8&amp;ved=0CAcQjRxqFQoTCKOMwJ2w_McCFcTWFAodOJsK3w&amp;url=http://www.bol.com/nl/p/kees-de-jongen/1001004011542412/&amp;bvm=bv.102829193,d.bGQ&amp;psig=AFQjCNGOlM6Bl43TDD1LsGX7ev4Ulp9KFg&amp;ust=1442521147972713" TargetMode="External"/><Relationship Id="rId1" Type="http://schemas.openxmlformats.org/officeDocument/2006/relationships/slideLayout" Target="../slideLayouts/slideLayout2.xml"/><Relationship Id="rId5" Type="http://schemas.openxmlformats.org/officeDocument/2006/relationships/image" Target="../media/image8.jpeg"/><Relationship Id="rId4" Type="http://schemas.openxmlformats.org/officeDocument/2006/relationships/hyperlink" Target="http://www.google.nl/url?sa=i&amp;rct=j&amp;q=&amp;esrc=s&amp;source=images&amp;cd=&amp;cad=rja&amp;uact=8&amp;ved=0CAcQjRxqFQoTCOOz2Nqw_McCFUVWFAodE-MKEg&amp;url=http://pietersteinz.com/2015/04/10/vrijdag-10-april/&amp;bvm=bv.102829193,d.bGQ&amp;psig=AFQjCNGHfcRE9bxQqZuBi0Cl1xp48tfY4Q&amp;ust=1442521250155834" TargetMode="External"/></Relationships>
</file>

<file path=ppt/slides/_rels/slide8.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hyperlink" Target="https://www.google.nl/url?sa=i&amp;rct=j&amp;q=&amp;esrc=s&amp;source=images&amp;cd=&amp;cad=rja&amp;uact=8&amp;ved=0CAcQjRxqFQoTCPOC69-h_McCFQF-GgodCkkJzg&amp;url=https://www.kb.nl/themas/nederlandse-poezie/dichters-uit-het-verleden/de-schoolmeester-1808-1858/illustraties-voor-de-schoolmeester&amp;psig=AFQjCNHDLHIBgQoo7caC1QL7qkfQnaYjuA&amp;ust=1442517256645526" TargetMode="Externa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endParaRPr lang="nl-NL" dirty="0"/>
          </a:p>
        </p:txBody>
      </p:sp>
      <p:sp>
        <p:nvSpPr>
          <p:cNvPr id="3" name="Ondertitel 2"/>
          <p:cNvSpPr>
            <a:spLocks noGrp="1"/>
          </p:cNvSpPr>
          <p:nvPr>
            <p:ph type="subTitle" idx="1"/>
          </p:nvPr>
        </p:nvSpPr>
        <p:spPr/>
        <p:txBody>
          <a:bodyPr/>
          <a:lstStyle/>
          <a:p>
            <a:endParaRPr lang="nl-NL"/>
          </a:p>
        </p:txBody>
      </p:sp>
      <p:pic>
        <p:nvPicPr>
          <p:cNvPr id="1026" name="Picture 2" descr="http://defusie.net/wp-content/uploads/2015/04/jan-steen.jpg">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659" y="737320"/>
            <a:ext cx="9135341" cy="6120680"/>
          </a:xfrm>
          <a:prstGeom prst="rect">
            <a:avLst/>
          </a:prstGeom>
          <a:noFill/>
          <a:extLst>
            <a:ext uri="{909E8E84-426E-40DD-AFC4-6F175D3DCCD1}">
              <a14:hiddenFill xmlns:a14="http://schemas.microsoft.com/office/drawing/2010/main">
                <a:solidFill>
                  <a:srgbClr val="FFFFFF"/>
                </a:solidFill>
              </a14:hiddenFill>
            </a:ext>
          </a:extLst>
        </p:spPr>
      </p:pic>
      <p:sp>
        <p:nvSpPr>
          <p:cNvPr id="4" name="Tekstvak 3"/>
          <p:cNvSpPr txBox="1"/>
          <p:nvPr/>
        </p:nvSpPr>
        <p:spPr>
          <a:xfrm>
            <a:off x="395536" y="404664"/>
            <a:ext cx="7903767" cy="954107"/>
          </a:xfrm>
          <a:prstGeom prst="rect">
            <a:avLst/>
          </a:prstGeom>
          <a:noFill/>
        </p:spPr>
        <p:txBody>
          <a:bodyPr wrap="none" rtlCol="0">
            <a:spAutoFit/>
          </a:bodyPr>
          <a:lstStyle/>
          <a:p>
            <a:r>
              <a:rPr lang="nl-NL" sz="2000" b="1" dirty="0" smtClean="0"/>
              <a:t>Woutertje Pieterse kende geen leerplicht. Onderwijs: moeten of mogen?</a:t>
            </a:r>
          </a:p>
          <a:p>
            <a:r>
              <a:rPr lang="nl-NL" dirty="0" smtClean="0">
                <a:solidFill>
                  <a:schemeClr val="bg1"/>
                </a:solidFill>
              </a:rPr>
              <a:t>Prof. Dr. Marita Mathijsen Universiteit van Amsterdam </a:t>
            </a:r>
          </a:p>
          <a:p>
            <a:r>
              <a:rPr lang="nl-NL" dirty="0" err="1" smtClean="0">
                <a:solidFill>
                  <a:schemeClr val="bg1"/>
                </a:solidFill>
              </a:rPr>
              <a:t>mathijsen@uva.nl</a:t>
            </a:r>
            <a:endParaRPr lang="nl-NL" dirty="0">
              <a:solidFill>
                <a:schemeClr val="bg1"/>
              </a:solidFill>
            </a:endParaRPr>
          </a:p>
        </p:txBody>
      </p:sp>
    </p:spTree>
    <p:extLst>
      <p:ext uri="{BB962C8B-B14F-4D97-AF65-F5344CB8AC3E}">
        <p14:creationId xmlns:p14="http://schemas.microsoft.com/office/powerpoint/2010/main" val="217833137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Het curriculum</a:t>
            </a:r>
            <a:endParaRPr lang="nl-NL" dirty="0"/>
          </a:p>
        </p:txBody>
      </p:sp>
      <p:sp>
        <p:nvSpPr>
          <p:cNvPr id="3" name="Tijdelijke aanduiding voor inhoud 2"/>
          <p:cNvSpPr>
            <a:spLocks noGrp="1"/>
          </p:cNvSpPr>
          <p:nvPr>
            <p:ph idx="1"/>
          </p:nvPr>
        </p:nvSpPr>
        <p:spPr/>
        <p:txBody>
          <a:bodyPr>
            <a:normAutofit fontScale="85000" lnSpcReduction="10000"/>
          </a:bodyPr>
          <a:lstStyle/>
          <a:p>
            <a:r>
              <a:rPr lang="nl-NL" dirty="0" smtClean="0"/>
              <a:t>Het huidige curriculum is gebaseerd op wat men in de negentiende eeuw nodig had en niet op wat men in deze tijd nodig heeft. Vraagtekens bij primaat talen en wiskunde maar er zou wel meer ….. </a:t>
            </a:r>
          </a:p>
          <a:p>
            <a:r>
              <a:rPr lang="nl-NL" dirty="0"/>
              <a:t>h</a:t>
            </a:r>
            <a:r>
              <a:rPr lang="nl-NL" dirty="0" smtClean="0"/>
              <a:t>eelalkunde</a:t>
            </a:r>
          </a:p>
          <a:p>
            <a:r>
              <a:rPr lang="nl-NL" dirty="0" smtClean="0"/>
              <a:t>milieukunde</a:t>
            </a:r>
          </a:p>
          <a:p>
            <a:r>
              <a:rPr lang="nl-NL" dirty="0"/>
              <a:t>f</a:t>
            </a:r>
            <a:r>
              <a:rPr lang="nl-NL" dirty="0" smtClean="0"/>
              <a:t>ilosofie</a:t>
            </a:r>
          </a:p>
          <a:p>
            <a:r>
              <a:rPr lang="nl-NL" dirty="0"/>
              <a:t>m</a:t>
            </a:r>
            <a:r>
              <a:rPr lang="nl-NL" dirty="0" smtClean="0"/>
              <a:t>uziek- en kunstgeschiedenis (ook popmuziek en jazz)</a:t>
            </a:r>
          </a:p>
          <a:p>
            <a:r>
              <a:rPr lang="nl-NL" dirty="0" smtClean="0"/>
              <a:t>computerwetenschap</a:t>
            </a:r>
          </a:p>
          <a:p>
            <a:r>
              <a:rPr lang="nl-NL" dirty="0" err="1"/>
              <a:t>l</a:t>
            </a:r>
            <a:r>
              <a:rPr lang="nl-NL" dirty="0" err="1" smtClean="0"/>
              <a:t>ocale</a:t>
            </a:r>
            <a:r>
              <a:rPr lang="nl-NL" dirty="0" smtClean="0"/>
              <a:t> geschiedenis</a:t>
            </a:r>
          </a:p>
          <a:p>
            <a:pPr marL="0" indent="0">
              <a:buNone/>
            </a:pPr>
            <a:endParaRPr lang="nl-NL" dirty="0" smtClean="0"/>
          </a:p>
          <a:p>
            <a:endParaRPr lang="nl-NL" dirty="0"/>
          </a:p>
        </p:txBody>
      </p:sp>
    </p:spTree>
    <p:extLst>
      <p:ext uri="{BB962C8B-B14F-4D97-AF65-F5344CB8AC3E}">
        <p14:creationId xmlns:p14="http://schemas.microsoft.com/office/powerpoint/2010/main" val="87404264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http://www.brainsense.nl/wp-content/uploads/2014/02/Lezing-Puberbrein.png">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1393726"/>
            <a:ext cx="9094899" cy="5464274"/>
          </a:xfrm>
          <a:prstGeom prst="rect">
            <a:avLst/>
          </a:prstGeom>
          <a:noFill/>
          <a:extLst>
            <a:ext uri="{909E8E84-426E-40DD-AFC4-6F175D3DCCD1}">
              <a14:hiddenFill xmlns:a14="http://schemas.microsoft.com/office/drawing/2010/main">
                <a:solidFill>
                  <a:srgbClr val="FFFFFF"/>
                </a:solidFill>
              </a14:hiddenFill>
            </a:ext>
          </a:extLst>
        </p:spPr>
      </p:pic>
      <p:sp>
        <p:nvSpPr>
          <p:cNvPr id="4" name="Tekstvak 3"/>
          <p:cNvSpPr txBox="1"/>
          <p:nvPr/>
        </p:nvSpPr>
        <p:spPr>
          <a:xfrm>
            <a:off x="467544" y="692696"/>
            <a:ext cx="1623137" cy="369332"/>
          </a:xfrm>
          <a:prstGeom prst="rect">
            <a:avLst/>
          </a:prstGeom>
          <a:noFill/>
        </p:spPr>
        <p:txBody>
          <a:bodyPr wrap="none" rtlCol="0">
            <a:spAutoFit/>
          </a:bodyPr>
          <a:lstStyle/>
          <a:p>
            <a:r>
              <a:rPr lang="nl-NL" dirty="0" smtClean="0"/>
              <a:t>Het puberbrein</a:t>
            </a:r>
            <a:endParaRPr lang="nl-NL" dirty="0"/>
          </a:p>
        </p:txBody>
      </p:sp>
      <p:pic>
        <p:nvPicPr>
          <p:cNvPr id="4100" name="Picture 4" descr="http://s.s-bol.com/imgbase0/imagebase/large/FC/0/2/7/7/1001004005997720.jpg">
            <a:hlinkClick r:id="rId4"/>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436096" y="119062"/>
            <a:ext cx="3505200" cy="56769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204799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nodeType="clickEffect">
                                  <p:stCondLst>
                                    <p:cond delay="0"/>
                                  </p:stCondLst>
                                  <p:childTnLst>
                                    <p:set>
                                      <p:cBhvr>
                                        <p:cTn id="6" dur="1" fill="hold">
                                          <p:stCondLst>
                                            <p:cond delay="0"/>
                                          </p:stCondLst>
                                        </p:cTn>
                                        <p:tgtEl>
                                          <p:spTgt spid="4100"/>
                                        </p:tgtEl>
                                        <p:attrNameLst>
                                          <p:attrName>style.visibility</p:attrName>
                                        </p:attrNameLst>
                                      </p:cBhvr>
                                      <p:to>
                                        <p:strVal val="visible"/>
                                      </p:to>
                                    </p:set>
                                    <p:animEffect transition="in" filter="wipe(down)">
                                      <p:cBhvr>
                                        <p:cTn id="7" dur="580">
                                          <p:stCondLst>
                                            <p:cond delay="0"/>
                                          </p:stCondLst>
                                        </p:cTn>
                                        <p:tgtEl>
                                          <p:spTgt spid="4100"/>
                                        </p:tgtEl>
                                      </p:cBhvr>
                                    </p:animEffect>
                                    <p:anim calcmode="lin" valueType="num">
                                      <p:cBhvr>
                                        <p:cTn id="8" dur="1822" tmFilter="0,0; 0.14,0.36; 0.43,0.73; 0.71,0.91; 1.0,1.0">
                                          <p:stCondLst>
                                            <p:cond delay="0"/>
                                          </p:stCondLst>
                                        </p:cTn>
                                        <p:tgtEl>
                                          <p:spTgt spid="4100"/>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4100"/>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4100"/>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4100"/>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4100"/>
                                        </p:tgtEl>
                                        <p:attrNameLst>
                                          <p:attrName>ppt_y</p:attrName>
                                        </p:attrNameLst>
                                      </p:cBhvr>
                                      <p:tavLst>
                                        <p:tav tm="0" fmla="#ppt_y-sin(pi*$)/81">
                                          <p:val>
                                            <p:fltVal val="0"/>
                                          </p:val>
                                        </p:tav>
                                        <p:tav tm="100000">
                                          <p:val>
                                            <p:fltVal val="1"/>
                                          </p:val>
                                        </p:tav>
                                      </p:tavLst>
                                    </p:anim>
                                    <p:animScale>
                                      <p:cBhvr>
                                        <p:cTn id="13" dur="26">
                                          <p:stCondLst>
                                            <p:cond delay="650"/>
                                          </p:stCondLst>
                                        </p:cTn>
                                        <p:tgtEl>
                                          <p:spTgt spid="4100"/>
                                        </p:tgtEl>
                                      </p:cBhvr>
                                      <p:to x="100000" y="60000"/>
                                    </p:animScale>
                                    <p:animScale>
                                      <p:cBhvr>
                                        <p:cTn id="14" dur="166" decel="50000">
                                          <p:stCondLst>
                                            <p:cond delay="676"/>
                                          </p:stCondLst>
                                        </p:cTn>
                                        <p:tgtEl>
                                          <p:spTgt spid="4100"/>
                                        </p:tgtEl>
                                      </p:cBhvr>
                                      <p:to x="100000" y="100000"/>
                                    </p:animScale>
                                    <p:animScale>
                                      <p:cBhvr>
                                        <p:cTn id="15" dur="26">
                                          <p:stCondLst>
                                            <p:cond delay="1312"/>
                                          </p:stCondLst>
                                        </p:cTn>
                                        <p:tgtEl>
                                          <p:spTgt spid="4100"/>
                                        </p:tgtEl>
                                      </p:cBhvr>
                                      <p:to x="100000" y="80000"/>
                                    </p:animScale>
                                    <p:animScale>
                                      <p:cBhvr>
                                        <p:cTn id="16" dur="166" decel="50000">
                                          <p:stCondLst>
                                            <p:cond delay="1338"/>
                                          </p:stCondLst>
                                        </p:cTn>
                                        <p:tgtEl>
                                          <p:spTgt spid="4100"/>
                                        </p:tgtEl>
                                      </p:cBhvr>
                                      <p:to x="100000" y="100000"/>
                                    </p:animScale>
                                    <p:animScale>
                                      <p:cBhvr>
                                        <p:cTn id="17" dur="26">
                                          <p:stCondLst>
                                            <p:cond delay="1642"/>
                                          </p:stCondLst>
                                        </p:cTn>
                                        <p:tgtEl>
                                          <p:spTgt spid="4100"/>
                                        </p:tgtEl>
                                      </p:cBhvr>
                                      <p:to x="100000" y="90000"/>
                                    </p:animScale>
                                    <p:animScale>
                                      <p:cBhvr>
                                        <p:cTn id="18" dur="166" decel="50000">
                                          <p:stCondLst>
                                            <p:cond delay="1668"/>
                                          </p:stCondLst>
                                        </p:cTn>
                                        <p:tgtEl>
                                          <p:spTgt spid="4100"/>
                                        </p:tgtEl>
                                      </p:cBhvr>
                                      <p:to x="100000" y="100000"/>
                                    </p:animScale>
                                    <p:animScale>
                                      <p:cBhvr>
                                        <p:cTn id="19" dur="26">
                                          <p:stCondLst>
                                            <p:cond delay="1808"/>
                                          </p:stCondLst>
                                        </p:cTn>
                                        <p:tgtEl>
                                          <p:spTgt spid="4100"/>
                                        </p:tgtEl>
                                      </p:cBhvr>
                                      <p:to x="100000" y="95000"/>
                                    </p:animScale>
                                    <p:animScale>
                                      <p:cBhvr>
                                        <p:cTn id="20" dur="166" decel="50000">
                                          <p:stCondLst>
                                            <p:cond delay="1834"/>
                                          </p:stCondLst>
                                        </p:cTn>
                                        <p:tgtEl>
                                          <p:spTgt spid="4100"/>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Sociale stijging</a:t>
            </a:r>
            <a:endParaRPr lang="nl-NL" dirty="0"/>
          </a:p>
        </p:txBody>
      </p:sp>
      <p:sp>
        <p:nvSpPr>
          <p:cNvPr id="3" name="Tijdelijke aanduiding voor inhoud 2"/>
          <p:cNvSpPr>
            <a:spLocks noGrp="1"/>
          </p:cNvSpPr>
          <p:nvPr>
            <p:ph idx="1"/>
          </p:nvPr>
        </p:nvSpPr>
        <p:spPr/>
        <p:txBody>
          <a:bodyPr/>
          <a:lstStyle/>
          <a:p>
            <a:r>
              <a:rPr lang="nl-NL" dirty="0" smtClean="0"/>
              <a:t>Hoe kinderen te motiveren die hun ouders nooit kunnen overtreffen?</a:t>
            </a:r>
          </a:p>
          <a:p>
            <a:r>
              <a:rPr lang="nl-NL" dirty="0" smtClean="0"/>
              <a:t>Als je alles al krijgt, hoe werkt beloning dan?</a:t>
            </a:r>
          </a:p>
          <a:p>
            <a:r>
              <a:rPr lang="nl-NL" dirty="0" smtClean="0"/>
              <a:t>Hoe spreek je innerlijke motivering aan?</a:t>
            </a:r>
            <a:endParaRPr lang="nl-NL" dirty="0"/>
          </a:p>
        </p:txBody>
      </p:sp>
      <p:pic>
        <p:nvPicPr>
          <p:cNvPr id="4" name="Picture 2" descr="http://admaasgeulle.nl/Schoolklas%201926%20(ik%20sta%20er%20niet%20bij).jpg-for-web-large.jpg">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99592" y="3933056"/>
            <a:ext cx="2927648" cy="194414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9779598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kstvak 1"/>
          <p:cNvSpPr txBox="1"/>
          <p:nvPr/>
        </p:nvSpPr>
        <p:spPr>
          <a:xfrm>
            <a:off x="971600" y="1268760"/>
            <a:ext cx="6480720" cy="4801314"/>
          </a:xfrm>
          <a:prstGeom prst="rect">
            <a:avLst/>
          </a:prstGeom>
          <a:noFill/>
        </p:spPr>
        <p:txBody>
          <a:bodyPr wrap="square" rtlCol="0">
            <a:spAutoFit/>
          </a:bodyPr>
          <a:lstStyle/>
          <a:p>
            <a:r>
              <a:rPr lang="nl-NL" b="1" dirty="0" smtClean="0"/>
              <a:t>Tandenpoetsen is niet leuk en toch doen we het allemaal</a:t>
            </a:r>
          </a:p>
          <a:p>
            <a:endParaRPr lang="nl-NL" dirty="0"/>
          </a:p>
          <a:p>
            <a:r>
              <a:rPr lang="nl-NL" dirty="0" smtClean="0"/>
              <a:t>Leren spellen is niet leuk</a:t>
            </a:r>
          </a:p>
          <a:p>
            <a:endParaRPr lang="nl-NL" dirty="0"/>
          </a:p>
          <a:p>
            <a:r>
              <a:rPr lang="nl-NL" dirty="0" smtClean="0"/>
              <a:t>Grammatica is niet leuk</a:t>
            </a:r>
          </a:p>
          <a:p>
            <a:endParaRPr lang="nl-NL" dirty="0"/>
          </a:p>
          <a:p>
            <a:r>
              <a:rPr lang="nl-NL" dirty="0" smtClean="0"/>
              <a:t>Wiskunde is niet leuk</a:t>
            </a:r>
          </a:p>
          <a:p>
            <a:endParaRPr lang="nl-NL" dirty="0"/>
          </a:p>
          <a:p>
            <a:r>
              <a:rPr lang="nl-NL" dirty="0" smtClean="0"/>
              <a:t>Gymnastiek is niet leuk</a:t>
            </a:r>
          </a:p>
          <a:p>
            <a:endParaRPr lang="nl-NL" dirty="0"/>
          </a:p>
          <a:p>
            <a:r>
              <a:rPr lang="nl-NL" dirty="0" smtClean="0"/>
              <a:t>Op tijd komen is niet leuk</a:t>
            </a:r>
          </a:p>
          <a:p>
            <a:endParaRPr lang="nl-NL" dirty="0"/>
          </a:p>
          <a:p>
            <a:r>
              <a:rPr lang="nl-NL" dirty="0" smtClean="0"/>
              <a:t>Huiswerk maken is niet leuk</a:t>
            </a:r>
          </a:p>
          <a:p>
            <a:endParaRPr lang="nl-NL" dirty="0"/>
          </a:p>
          <a:p>
            <a:r>
              <a:rPr lang="nl-NL" b="1" dirty="0" smtClean="0"/>
              <a:t>School hoeft niet leuk te zijn en leraren hoeven niet leuk te zijn</a:t>
            </a:r>
          </a:p>
          <a:p>
            <a:endParaRPr lang="nl-NL" dirty="0"/>
          </a:p>
          <a:p>
            <a:endParaRPr lang="nl-NL" dirty="0"/>
          </a:p>
        </p:txBody>
      </p:sp>
    </p:spTree>
    <p:extLst>
      <p:ext uri="{BB962C8B-B14F-4D97-AF65-F5344CB8AC3E}">
        <p14:creationId xmlns:p14="http://schemas.microsoft.com/office/powerpoint/2010/main" val="248274061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nl-NL" sz="3200" dirty="0" smtClean="0"/>
              <a:t>Motivering: mogen in plaats van moeten</a:t>
            </a:r>
            <a:endParaRPr lang="nl-NL" sz="3200" dirty="0"/>
          </a:p>
        </p:txBody>
      </p:sp>
      <p:sp>
        <p:nvSpPr>
          <p:cNvPr id="3" name="Tijdelijke aanduiding voor inhoud 2"/>
          <p:cNvSpPr>
            <a:spLocks noGrp="1"/>
          </p:cNvSpPr>
          <p:nvPr>
            <p:ph idx="1"/>
          </p:nvPr>
        </p:nvSpPr>
        <p:spPr/>
        <p:txBody>
          <a:bodyPr>
            <a:normAutofit fontScale="77500" lnSpcReduction="20000"/>
          </a:bodyPr>
          <a:lstStyle/>
          <a:p>
            <a:r>
              <a:rPr lang="nl-NL" dirty="0" smtClean="0"/>
              <a:t>Maak jouw probleem het hunne. Bijvoorbeeld: hoe kan ik Reinaert de Vos voor jullie toegankelijk maken?</a:t>
            </a:r>
          </a:p>
          <a:p>
            <a:r>
              <a:rPr lang="nl-NL" dirty="0" err="1" smtClean="0"/>
              <a:t>Locale</a:t>
            </a:r>
            <a:r>
              <a:rPr lang="nl-NL" dirty="0" smtClean="0"/>
              <a:t> geschiedenis laat zich verbinden met algemene geschiedenis: grootouders interviewen is ook geschiedenis</a:t>
            </a:r>
          </a:p>
          <a:p>
            <a:r>
              <a:rPr lang="nl-NL" dirty="0" smtClean="0"/>
              <a:t>Spelling: opnieuw: jouw probleem is hun probleem. Wanneer functioneert de Word-corrector niet? Hoe leer ik </a:t>
            </a:r>
            <a:r>
              <a:rPr lang="nl-NL" dirty="0" err="1" smtClean="0"/>
              <a:t>tweedetaal</a:t>
            </a:r>
            <a:r>
              <a:rPr lang="nl-NL" dirty="0" smtClean="0"/>
              <a:t>-leerlingen de d/t, het verschil de/het?</a:t>
            </a:r>
          </a:p>
          <a:p>
            <a:r>
              <a:rPr lang="nl-NL" dirty="0" smtClean="0"/>
              <a:t>Demonstraties </a:t>
            </a:r>
          </a:p>
          <a:p>
            <a:r>
              <a:rPr lang="nl-NL" dirty="0" smtClean="0"/>
              <a:t>Uitgeven van groepsresultaten</a:t>
            </a:r>
          </a:p>
          <a:p>
            <a:r>
              <a:rPr lang="nl-NL" dirty="0" smtClean="0"/>
              <a:t>Eigen blog, website, facebook voor resultaten (controle)</a:t>
            </a:r>
            <a:endParaRPr lang="nl-NL" dirty="0"/>
          </a:p>
        </p:txBody>
      </p:sp>
    </p:spTree>
    <p:extLst>
      <p:ext uri="{BB962C8B-B14F-4D97-AF65-F5344CB8AC3E}">
        <p14:creationId xmlns:p14="http://schemas.microsoft.com/office/powerpoint/2010/main" val="261519199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descr="http://2.bp.blogspot.com/-z11MEg3YfRA/TqGGtgxUFUI/AAAAAAAABEQ/1C4IRxbaDgA/s1600/schets.jpg">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7544" y="548680"/>
            <a:ext cx="8048625" cy="56769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1045238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static0.ad.nl/static/photo/2012/5/6/4/20120208080955/media_xll_1105159.jpg">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8437" y="393990"/>
            <a:ext cx="4621621" cy="2609858"/>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http://www.bmo.nu/App_Files/FileInstances/MediaCenter/136/nl-NL/Published/Large_hervormdlyceum.jpg">
            <a:hlinkClick r:id="rId4"/>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47445" y="3003848"/>
            <a:ext cx="4622613" cy="3708251"/>
          </a:xfrm>
          <a:prstGeom prst="rect">
            <a:avLst/>
          </a:prstGeom>
          <a:noFill/>
          <a:extLst>
            <a:ext uri="{909E8E84-426E-40DD-AFC4-6F175D3DCCD1}">
              <a14:hiddenFill xmlns:a14="http://schemas.microsoft.com/office/drawing/2010/main">
                <a:solidFill>
                  <a:srgbClr val="FFFFFF"/>
                </a:solidFill>
              </a14:hiddenFill>
            </a:ext>
          </a:extLst>
        </p:spPr>
      </p:pic>
      <p:sp>
        <p:nvSpPr>
          <p:cNvPr id="4" name="AutoShape 8" descr="data:image/jpeg;base64,/9j/4AAQSkZJRgABAQAAAQABAAD/2wCEAAkGBw8QDw8QEA8PEBUVDxAXGA8VDxQWEhgVFRQWFxgUFxccHCghHR4lGxcZITIiJykrMC4uGCAzODMsNyguLisBCgoKDg0OGxAQGzYlICQ2LzQ0NCwsNCw0LC0vLCw0NDU3LywsLCwsLCwvLCwvLCwsNCwsLCwsLCwsKywsNCwsLP/AABEIAOEA4QMBIgACEQEDEQH/xAAcAAEBAAMBAQEBAAAAAAAAAAAAAQUGBwQDCAL/xABBEAACAgIABAMFBQQIBAcAAAABAgADBBEFEiExBhNBByJRYXEUIzKBkUJSofAzQ2JygrHB0SRzouEVFiU0NXSz/8QAGgEBAAMBAQEAAAAAAAAAAAAAAAECAwQFBv/EACoRAAICAQMDAgUFAAAAAAAAAAABAhEDBBIhIjFBE1EFcZGx8DJhgcHh/9oADAMBAAIRAxEAPwDuESxAEkskAskSwCRLJAERLAJLJLAEREAksksASSxAJERAERLAJEskAREsAkSxAEREARJLAEkskAsREAREkASySwBEksAhOusxHCePpk2+Wldg/wCGquJbQKixnCKRvuQhP0ni4x43wMd2oFj5Nw2Dj49bXWj+8E3y/nqc/wCAcey1sOP/AOG5RL8pbbpVa2LRzVqBsjTc7LvR7fWVcoruyVFvsdliaJwfx3jU6ozRmYh5yFsyqgE0d6Q3qSh122Ts+s3lGBAIIIIBBB2CD6gyU0+xFNdz+oiJIEkRAEskQCyREASySwBERAEREAREQBJLJALERAEREAksksA+OVk11IbLGCKNbYnQGzrqZrfiziFlr14GNYUaxRZdep96vH5tEJr9tztQfQcx9BPV4pyrgBVWa151OmN1QZiO6CuwacEfMTkeXfk1vm4QpbGvusxlVUYqq18tddYqYE8qGxyTynSgNqVnurp7lo1fJ0UJTg44Smvy0HuqFrdgGO9PYVHMRvZLfOYgeLdEIy4XPy9XHEByb+ABTn0T8p9Bw3Ow7MfEHGabbbK35KsjFLO5RdtqxGB0P7Xp8ZhvB3Gs23Hud6/tOQuTW9ibQKaLAwHkb0F0VPQ9+vxnBLBKCuX3OtZlJ1E2v3MmgMPLsDLysFHNWddCOvcA77ieLwRkPhZ3/hu+bGuqsux9kk1MhHmUb9V68y/DrNW47xrJybbKyllRoax2w3KJUK60LBslt7fzP2eTYX12Z5+I8arzqOH5INuIVzwjjzLEsUWU2DlWxV5zzKBrlB3zAfMXxQljafhlck4zTXlHZ8fiiWX2UoCeQdbenIX9a19SQOp10G9d575zHw9lW47WCnhtQ8sKBfdcwcBlB8stp2J68x6nXN167E3Pw54gGVz1WIKcisKXo5uYcrbC21t+0h0dHoehBAnWpxbpM5nCSVtGbiJJcqJZJYAklkgCWSWAIiIAiIgCIiAIiSAWIiAIiIAiSWAcn9oqc2VxJuSm56MDDsSq6pbUNfm2GxQp6rzaG2XR6Dr01NLw8O9s18f7M9bPVTTWHy2aqhtNkK1LDbGvSbH7p6duk7P4q8LnKevJx7/s2VUrKt3IHR626mq1D0ZSRv4j0nJasrLq4rmC41W5CWW8j1I3l+YmNXWCqHqeRHY69SDMJKSbaNE00kz1eIvE/GsdBRc9bH3ULVPS2aws91QWT+jDHQ5uUHr06zbfB3h58Wt2ucCy5K+apABVSFUqtdXr7o+J77PrNQyeHcSXEzKVWvIWnNWxrEU/bgyMtqZFidrVb4DqAvTtM/wfxdm5KK1XD68kEDdlGbVybPfatp17DoR6+swzOcoo3xbFI9XGPZ9zqt9OSLygDLVm1Levu9SA598An5kT+KeJ4+bjYGZkUcv39ZRObot4ZqgSexUHet/KZHI4hxaysomPj0bXQd7zby7B68iKNnr6kD9Jq1/B6MfFvwRaloR8W77M7kuFWys2c+uwd9sB07mZLqpMuk42zZfCbAfbqPe3XnWEhmLNyWqjq3MT1BBP6Eek/vjdFqMt+MQl9Slqz6MO70N8VfQ+h0Z9eO+EjiJ9r4PUldqI3PjDZW+vW9dT/SKeq/mPWY/A4ljLi/a7s82c+gGtCoVdO9K0r1Dc3Qr1brLZMcsctyIx5IzjtZ0Dg/Ea8rHpyKjtLa1cH5EdvqO09k5x4X8S14Qy8a1LObzlux8VQDc6ZIL+Wi/2XD79FB9BPW/tKrZ66KcLLOU4J+y2oKCFHdi79GH93Z+U7lNNWcji06N7lmjWe0VamWnIwMtL25itNaixXRRsvW4IDaAJ5fxdO3abN4f49jZ1PnY1gcbIZT0dGHdHU9VYfAyyafYhpruZOIkkkCWSWAIiIAiIgCJJYAklkgFiIgCIkgCCZ5uI51ePU91rcqqNk6JJ+CqB1JJ6ADqTOTe1XjGa9WEHZ8WvIusBwwdWGtFDffMD+Ikj3AdDts+kpW6IbpWbF4z9pdOMXxsIDKyR0J/qKj6mxx3I/dHX6Tjg4nc71ZrlrLarbLm5Ry8xe5g+gO33a6H1k4EQtD9gBbd9Bpj2+g/yn14Ro1qSNDkRdHW9BSTv82nUtOnSfmznedq2vFG/4SpcBZbi5d7PUoXKxrHQXY52U5yrDZUHR3671PT/AORcKyuq7HTI4ZaF6Gp+Swa10sXZDGa37M+M2U1V4+SGrrstsOJe3RHAchqgfk3Ub+Jm518PyqbbrcN6WS1+ezDvLKBafxPXYoJUHXVSD2nhZN0JON0evDbJKVGLr4FxHqH47lMp7cmNWja9fePy11+c8finDow+GW00ro321Vl3YtbYzsCzu3dmChj8tTZ6cZ6VstyL1sdjzMw93HqVRoIgPYD1Y9WP6TQPGXEmyHxLRWy4zC8UXN0821ejOB3A5dhfj1M000XkypeL+RXPJY8bfkxnDfE+dgWL9kyXCnmJpuZrKORR30x2vp+EjvM//wCYaFyaOK5GKMG5q1N2M+uW2q0ADMxSR/SDl95e5UfKaLZUbbnQH8X2ejY7/fWAN/A/wncOP8SFTLh1YT5z+UPugEFaV/gUuzdFB10HfoZ6epjHm+DzsEpcVyYfxeqY92HxRAp8q1VsceuPfpWP5MwYH6yeP0e+qoYuO2Rcoa2rKSxVWk1aPMX9eYAjl9ZrmRjccw+F2VW14JprXl27mxlpdgvIRrRVfifQT614mVwlVpqzcfK53FH2UKKkpfJRjXbvrrbA7+IM8lRqubo9Jyu1XcyHjHiGTkYGHmU4yMta42V9o+0BWRtqGrVNbbYJB6jvMtmWV4XEKc7HtROe6mnMxRYo2tp5a7Sv7ysy9fhMPxPFvZ6eE4riyijEx/tVZ5NarKsKlt7ix+X16AHcw3ivxLg5OxZwx0try8Y35Pl12eXWroW++QnZK+7rfqZbHakq/EUm1Ts/QMklbAqCOxAI+npLO85RLJLAEREAREQBEkQCyREAsSRALEkQDTvaTaal4bkEny6eJ4xsX4q+0DH6Fgfymqe2J67aMO2q1H8jiLVWBWB5XepgVb4EFe39qbV7VgXwEx12bMjLxa0UdyfMDE/kFJ/KaZ7YfDtxNuTh0WFWVbMjkZSjmlhyua/xBwN+8u9jYMtF07KSV8HOsI6oyx8LMjQ6/E/7z04CsuMeUcx1YAB3OvdA/UTy4D85yFGjzMrqNjqHAPf8iJlsdCodSNEXXAjfbVjf9v0noQ5kvk/ucU+Iv5r7H2xPEllvDK+EfZqq0rqAey33ruYsX8ypdaTqejbJ6T5J4pz8dDXXmi/lZQfMo810B0Pecdh69fhMNx9eZ1FYfmAPmMhAYVkAlB8TrR136/OdO9l3jDF8mrh9wopbl1VcqqtV6/Bt9rBvqD3M8rNpZeo25dK/Y9fDq8SwpKHU/Nv+jneTfdk1m/PfMsXqOc12Li65zyleVQnL8CZ987i+VmJ9lbMNtNRqtTaVllcbACsANDWx+f5TaPal4rGVcuDjNzU1WENyn3LL1B0vw5K9bPpv6TVsLArpB1rbKOZie5Hc/wAZtpdG9+/c69vBlqdeni9PYr913/083DK98SxV6nmzuHsR390Po9P8JM7LxRnxeIrfvmoyuSlydfd2rzeSwP7rgsp+evjONVZJx83FyF17ttTb1v8Ao3DEb+aFp3jieJTnYr1hw1dqe5cjA9d7S1GHqGAIPyltTjUm4s58E3GpIwniG3iYa1KsLDy8d15SjXlLNHowcEaI+kwvC/C17eXXdi42Lj13eb9mrsa2yy1QUU22nR0AegHwHaZbh/ibICmi/Ay3y6xplqq+5sI6ealxIQK3fvvr8p/VmXx0lmTAweX9mtssiwDpoMQOUn6GeSsWVKkj03lxd2z+MrwzhNWtLYyBFdnCLzKSx2CzEEFumx1mC8cUV4/DUwMatKzkX1VJSq9W24LNruew6mfXH8T8Xzbb8XF4Zj+bSSLHa8tUjei70AT8tzafBHge+q8Z/FLxlZXKQij+ioB6kIOxPz1NMeDJacyuTNCuk3nFq5K0Ttyoo19BqfSInacglkiAWJIgFiSWASWIgCSWSAWIiAJJZrvjfxUnDMcWeW19tjclWOpAZ30T+SjWyfSAYrx/k10ZnBsi88lCZN4a0tpEsellrZz6DuNzAeIfaDXYXq4cgymO1OSyn7Ig7E7/AGzrXQdJqeR4ifid3LnM/mKOdcMry0KPRkXrzkfvkn11qe/Q7aGvhrQ/T+fScObWbHtij0cHw9ZFuk/oc7swrMXIVbGDVvWUFoXlXqN8vy0T0+omX4UcqzzQtNl7hwCyr7ofoN2HsoP4tn0M2DPwksVksUOp10Px/wB5q3E+GDFIsG7KCQrKS3Mg303199PkfjOnSa66i3T9zn1nw/bco8x9j34ajZIYMFJRX/e/fs/N+b8lWeLiPDCdtUqtzEc1LHSt1/EPg3znuryF5RoDWhrlPTXy/KX7XWNczKuyNDmGyd+g+M9pQjs2nhuct1o8GDieX5bW8tXNbSmlPSutrFDAH4n1P+09fEc90ybaK8LBrsW8VKvkGxi3NpNszHfMOU71PRfSrqyMNhgQR8fT/SfN8nJCqGGOzpXyJnlD9rVNaC/AsF90N6TyviWiy5JReNWqqrrm+/s17+fY79FqccN3qLn8+x5eNrWxygpQKllnK6KFQFO7KB6Bwe06F4f8NcY4dhY12Awyq3pSy3hl50yuy7Y02DWt9Pd+PxnOrMM2CvGrHW22mkAf23C/wE/UVVYVVUdgAB9ANTWcPTjGF3SSK43u3S92cwHtEx69rmYnEMNx+w+Mz9fUhl7iU+IM7iP3PCsS6pWJB4lk1FK0XsWrTuzdem509kB7gH6iUCZ2abUYfwp4ep4dipj1Et1LPa347LG6tYx+JP8ADUzMksgsSJZIAlklgCIiAIiIAiSWAJJZIBYiIAnPPbHwtXx8fKPNuq7y3YHRFOR92x36aJU7+U6FPDx3hiZeLkYz/htqdN/DmBAP5HrIkrTRaMtrTPzJ4kw/sJpspBNa2qyjZ3Ww1zAH91x3HxE3Wm1XVXQ7DAEH5EbH8/WYnMwWycOzHs0LULVsdf11RIJ6ehI3/ini8B53Pjmlj71RHQjXuN/sdieRkTlj57xdM9zC1DLUf0yVo2Vh0/n4TwZVC2I9bj3WUqR8u38O/wCUyH8/z+n+U8lrjqSQBvv6a7b/AEmEHR1ZEq5OeYuAeayk045ettHn5wxHo3T/ADmVw8ZqzsJjIda5hWxOt/X+dT18SxBl20NQlq2vsV3h0AcJzAoVLbB2pADAE6mHwBlWpzjJGuZho1L3B+nwn0em1EXFblyfKanA4ye18GxLcNdTs/HRH8/958svIQLskADrs9PT+f0mM+yZJ75IHx5ahufS3ArqUWWlrG6a5iWJY9gqDpv8uk63qlXCONYOeWZ32ZXpdxnBLJ93zX8hbYJtFRYNr5Dep+jZ+auAZJrz+F3aK6zaAVOtjzfuzv07NP0rOKcnJ2zsgklSESRKlxLJEAskRAEsksAREkAsREAksRAEksQCSxEAkSxAOOeNOG/ZOLWFV1XmVi1fh51elsX815T+s50+sLiBbWlNhJPXrVbrr/hsH/UJ3X2p8DfKwfNpBN+K/nVgd20NOn5rv+E4r4p8u/HoykIKdVY9vcs6aPzVgOk4csNuX9pcfyejhnuw8d4c/wAG0WnQ/L/Qfz+kwTVZL49ubWLicd7CyctRorNW9h1JDbCFXVtkE+gjgHEmyKsailTk5JUr5CHrtTrmduyr6802ngfhDi9eNnYLYwD5dj+ZmNkIcZEZQv3aDbs2vQgfWZYME43wa6zURkkkzBZXCLE4hXRTQc3IsHD8xbUUVlQrfegsW0oZUXZP7RPxmO4pgsMzilTVrQftPMaqn2qF0DaDaHx9B8Z3fwn4YTBQlrXyL3StbMqw+8wQaVFHZUHoo+p2es434l/+Y4t/9pP/AMUB/wA56OOFfM8nLK0ajbXk01swvVwoJ06ddAdtgz68MxbLlrvbIs3ynQVV0u++gQZ6+Krqq3/luf0B6fwnvtx1pyL6VUIu63Cge6PNpS3QHoPemhi3xZjeJO1CJcGaxq7arQW1vaWA66fSfqGiwOisOzKD+o3PzJx1N413/LY6+g/7T9FeFcjzMDCs/exaT/0CQy+N8GUiWJBckRLAJEsQCREsASSxAEREAREQBJLJALERAEksQCTmXif2R1X3+diXrjhrC7UPULKgzfisrGxyt8uonTZZDSfclNrsYLwp4Tw+G1FMev3m/He3W2w+pZvr6dpnYiSQJ+fvF1JTjfFB195qG77/ABV63/0z9AzhftGUDjmVoa3i4pPwJ+8GzJRWf6TWOKjdTj4o38Qw/wA57/ENm8qp+nv8O4bZ07b8gD/SY7K2ecD4MB1+WhPTxTf/AKax/rOC4R7/ALnMnb9JLM4rpZ889eam0fGt/wBCCZ3L2asTwbhpJ3/wtfX8pxErusjttD/rOwex7L8zgmF39xXrO9d0dhEicZukREqaklklgCSWSAJZJYAiIgCIiAIiIAiIgCIiAIiIAiIgCIiAJwDxhkGzjXEm9Eaisf4E2f4tO2eIOO42DQ1+RYqAA6XfvO3oiL3JPwE/NNfHLGfIuvx71Nt9tjP5ZIBc7A7b0BoflCaT5KyTa4R7G9f85kON/wDtfD7fvcKsXfp7lin/AHmCTidDg8tq/hbu3Kf0M2DjWRUOBeHbiw9w5SEqP7L7U+u9gfrJKpcM+K+n6fx1/P1M6X7DMkNw22od6s3IUj+8Q41+TTkAszLACiJSuh1tJL6775R+sz/s68QPwjMvfMdnx8hV5rK0JVLQejMvoNbG/pKerBurLxwzira4P0LE+GFl1XVpbTYliMoKurAqQfUET7yxJJZJYAiIgElklgCIiAIiIAiIgCSWIAiIgCIiAJzT2uJxRGovx7ckYqqy2pjEi5WJ6WN02V6a6dvznS4kNWSnTPzti519q81XE85+/UZb779iPT9J6K+LcXq61cUyCe2rAli9PloH851jj3s/4ZmN5j0eTb1/4ihjVZ+ZXofzBmu2eyUb+74pmKP3Wrqs/iROd48qfTL6m6yY2uqJoNtD22/aMu+zJtH9bYfdQeoReyjv+s8GVxvGQb5ms0QCUBKrs6O27CdV4Z7J8VX58zIvzwDsVPpKR8yifi/Pp8pup4Pi+Scf7NR5RXRp8pfLI+BXWpVaZydzZL1CSqCo/PGdVgtvzmx/qWXf+8zXDUpy/Cz110edZhZgO0Ulgvnh2sQ+pNRO9fOdjxPC3DquXy8HETXYihAR+eplKaEQcqIqD4KoA/QTXHi2Jq7M8mXfzR+ZczxFVXYvMyPWwGwNi5Ceu2U9SNamTqNdy81TK6kenUaPoR/oZ+gL+GY9jB3opdh2Zq1JH5kTU+O+y3heSWetHw7GOzbjuU3vvtPw9fpMpaVV0s1Wpd8o5VwrNyuFu9uFkClO7Y9pLYp7nYHdfqJteL7VOJX1kLhY1J6gZJtdk/vrVygkfVhPTV7FUDB24ldaR+EW0q6g/HRbv85mcD2XUBw2Xk25aj+o5RVUf74U7YD4E6+Uuo5Uqso5Ym7o8Hsuz+JZOXlXW32ZGKawPMcKqeeG6ikD9kDoe436zp0+ePQlaqlaqiqAAigBQB6ADtPpN0qVGLdsRESSCSySwBERAEREAREQBJLJALERAEksQCSySwBERAEREAksksAREQBESQBLJLAEkskASySwBERAEREAkRLAEkskARLEAkSyQBESwCSySwBERAJLJLAEksQCREQBESwCREQBESwBJLEAREQBERAEREAREQBERAEREAREQBERAAiIgCIiAIiIBJYiAIiIBJYiAIiIAiIgH//Z">
            <a:hlinkClick r:id="rId6"/>
          </p:cNvPr>
          <p:cNvSpPr>
            <a:spLocks noChangeAspect="1" noChangeArrowheads="1"/>
          </p:cNvSpPr>
          <p:nvPr/>
        </p:nvSpPr>
        <p:spPr bwMode="auto">
          <a:xfrm>
            <a:off x="38100" y="-1828800"/>
            <a:ext cx="3810000" cy="38100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nl-NL"/>
          </a:p>
        </p:txBody>
      </p:sp>
      <p:sp>
        <p:nvSpPr>
          <p:cNvPr id="5" name="AutoShape 10" descr="data:image/jpeg;base64,/9j/4AAQSkZJRgABAQAAAQABAAD/2wCEAAkGBw8QDw8QEA8PEBUVDxAXGA8VDxQWEhgVFRQWFxgUFxccHCghHR4lGxcZITIiJykrMC4uGCAzODMsNyguLisBCgoKDg0OGxAQGzYlICQ2LzQ0NCwsNCw0LC0vLCw0NDU3LywsLCwsLCwvLCwvLCwsNCwsLCwsLCwsKywsNCwsLP/AABEIAOEA4QMBIgACEQEDEQH/xAAcAAEBAAMBAQEBAAAAAAAAAAAAAQUGBwQDCAL/xABBEAACAgIABAMFBQQIBAcAAAABAgADBBEFEiExBhNBByJRYXEUIzKBkUJSofAzQ2JygrHB0SRzouEVFiU0NXSz/8QAGgEBAAMBAQEAAAAAAAAAAAAAAAECAwQFBv/EACoRAAICAQMDAgUFAAAAAAAAAAABAhEDBBIhIjFBE1EFcZGx8DJhgcHh/9oADAMBAAIRAxEAPwDuESxAEkskAskSwCRLJAERLAJLJLAEREAksksASSxAJERAERLAJEskAREsAkSxAEREARJLAEkskAsREAREkASySwBEksAhOusxHCePpk2+Wldg/wCGquJbQKixnCKRvuQhP0ni4x43wMd2oFj5Nw2Dj49bXWj+8E3y/nqc/wCAcey1sOP/AOG5RL8pbbpVa2LRzVqBsjTc7LvR7fWVcoruyVFvsdliaJwfx3jU6ozRmYh5yFsyqgE0d6Q3qSh122Ts+s3lGBAIIIIBBB2CD6gyU0+xFNdz+oiJIEkRAEskQCyREASySwBERAEREAREQBJLJALERAEREAksksA+OVk11IbLGCKNbYnQGzrqZrfiziFlr14GNYUaxRZdep96vH5tEJr9tztQfQcx9BPV4pyrgBVWa151OmN1QZiO6CuwacEfMTkeXfk1vm4QpbGvusxlVUYqq18tddYqYE8qGxyTynSgNqVnurp7lo1fJ0UJTg44Smvy0HuqFrdgGO9PYVHMRvZLfOYgeLdEIy4XPy9XHEByb+ABTn0T8p9Bw3Ow7MfEHGabbbK35KsjFLO5RdtqxGB0P7Xp8ZhvB3Gs23Hud6/tOQuTW9ibQKaLAwHkb0F0VPQ9+vxnBLBKCuX3OtZlJ1E2v3MmgMPLsDLysFHNWddCOvcA77ieLwRkPhZ3/hu+bGuqsux9kk1MhHmUb9V68y/DrNW47xrJybbKyllRoax2w3KJUK60LBslt7fzP2eTYX12Z5+I8arzqOH5INuIVzwjjzLEsUWU2DlWxV5zzKBrlB3zAfMXxQljafhlck4zTXlHZ8fiiWX2UoCeQdbenIX9a19SQOp10G9d575zHw9lW47WCnhtQ8sKBfdcwcBlB8stp2J68x6nXN167E3Pw54gGVz1WIKcisKXo5uYcrbC21t+0h0dHoehBAnWpxbpM5nCSVtGbiJJcqJZJYAklkgCWSWAIiIAiIgCIiAIiSAWIiAIiIAiSWAcn9oqc2VxJuSm56MDDsSq6pbUNfm2GxQp6rzaG2XR6Dr01NLw8O9s18f7M9bPVTTWHy2aqhtNkK1LDbGvSbH7p6duk7P4q8LnKevJx7/s2VUrKt3IHR626mq1D0ZSRv4j0nJasrLq4rmC41W5CWW8j1I3l+YmNXWCqHqeRHY69SDMJKSbaNE00kz1eIvE/GsdBRc9bH3ULVPS2aws91QWT+jDHQ5uUHr06zbfB3h58Wt2ucCy5K+apABVSFUqtdXr7o+J77PrNQyeHcSXEzKVWvIWnNWxrEU/bgyMtqZFidrVb4DqAvTtM/wfxdm5KK1XD68kEDdlGbVybPfatp17DoR6+swzOcoo3xbFI9XGPZ9zqt9OSLygDLVm1Levu9SA598An5kT+KeJ4+bjYGZkUcv39ZRObot4ZqgSexUHet/KZHI4hxaysomPj0bXQd7zby7B68iKNnr6kD9Jq1/B6MfFvwRaloR8W77M7kuFWys2c+uwd9sB07mZLqpMuk42zZfCbAfbqPe3XnWEhmLNyWqjq3MT1BBP6Eek/vjdFqMt+MQl9Slqz6MO70N8VfQ+h0Z9eO+EjiJ9r4PUldqI3PjDZW+vW9dT/SKeq/mPWY/A4ljLi/a7s82c+gGtCoVdO9K0r1Dc3Qr1brLZMcsctyIx5IzjtZ0Dg/Ea8rHpyKjtLa1cH5EdvqO09k5x4X8S14Qy8a1LObzlux8VQDc6ZIL+Wi/2XD79FB9BPW/tKrZ66KcLLOU4J+y2oKCFHdi79GH93Z+U7lNNWcji06N7lmjWe0VamWnIwMtL25itNaixXRRsvW4IDaAJ5fxdO3abN4f49jZ1PnY1gcbIZT0dGHdHU9VYfAyyafYhpruZOIkkkCWSWAIiIAiIgCJJYAklkgFiIgCIkgCCZ5uI51ePU91rcqqNk6JJ+CqB1JJ6ADqTOTe1XjGa9WEHZ8WvIusBwwdWGtFDffMD+Ikj3AdDts+kpW6IbpWbF4z9pdOMXxsIDKyR0J/qKj6mxx3I/dHX6Tjg4nc71ZrlrLarbLm5Ry8xe5g+gO33a6H1k4EQtD9gBbd9Bpj2+g/yn14Ro1qSNDkRdHW9BSTv82nUtOnSfmznedq2vFG/4SpcBZbi5d7PUoXKxrHQXY52U5yrDZUHR3671PT/AORcKyuq7HTI4ZaF6Gp+Swa10sXZDGa37M+M2U1V4+SGrrstsOJe3RHAchqgfk3Ub+Jm518PyqbbrcN6WS1+ezDvLKBafxPXYoJUHXVSD2nhZN0JON0evDbJKVGLr4FxHqH47lMp7cmNWja9fePy11+c8finDow+GW00ro321Vl3YtbYzsCzu3dmChj8tTZ6cZ6VstyL1sdjzMw93HqVRoIgPYD1Y9WP6TQPGXEmyHxLRWy4zC8UXN0821ejOB3A5dhfj1M000XkypeL+RXPJY8bfkxnDfE+dgWL9kyXCnmJpuZrKORR30x2vp+EjvM//wCYaFyaOK5GKMG5q1N2M+uW2q0ADMxSR/SDl95e5UfKaLZUbbnQH8X2ejY7/fWAN/A/wncOP8SFTLh1YT5z+UPugEFaV/gUuzdFB10HfoZ6epjHm+DzsEpcVyYfxeqY92HxRAp8q1VsceuPfpWP5MwYH6yeP0e+qoYuO2Rcoa2rKSxVWk1aPMX9eYAjl9ZrmRjccw+F2VW14JprXl27mxlpdgvIRrRVfifQT614mVwlVpqzcfK53FH2UKKkpfJRjXbvrrbA7+IM8lRqubo9Jyu1XcyHjHiGTkYGHmU4yMta42V9o+0BWRtqGrVNbbYJB6jvMtmWV4XEKc7HtROe6mnMxRYo2tp5a7Sv7ysy9fhMPxPFvZ6eE4riyijEx/tVZ5NarKsKlt7ix+X16AHcw3ivxLg5OxZwx0try8Y35Pl12eXWroW++QnZK+7rfqZbHakq/EUm1Ts/QMklbAqCOxAI+npLO85RLJLAEREAREQBEkQCyREAsSRALEkQDTvaTaal4bkEny6eJ4xsX4q+0DH6Fgfymqe2J67aMO2q1H8jiLVWBWB5XepgVb4EFe39qbV7VgXwEx12bMjLxa0UdyfMDE/kFJ/KaZ7YfDtxNuTh0WFWVbMjkZSjmlhyua/xBwN+8u9jYMtF07KSV8HOsI6oyx8LMjQ6/E/7z04CsuMeUcx1YAB3OvdA/UTy4D85yFGjzMrqNjqHAPf8iJlsdCodSNEXXAjfbVjf9v0noQ5kvk/ucU+Iv5r7H2xPEllvDK+EfZqq0rqAey33ruYsX8ypdaTqejbJ6T5J4pz8dDXXmi/lZQfMo810B0Pecdh69fhMNx9eZ1FYfmAPmMhAYVkAlB8TrR136/OdO9l3jDF8mrh9wopbl1VcqqtV6/Bt9rBvqD3M8rNpZeo25dK/Y9fDq8SwpKHU/Nv+jneTfdk1m/PfMsXqOc12Li65zyleVQnL8CZ987i+VmJ9lbMNtNRqtTaVllcbACsANDWx+f5TaPal4rGVcuDjNzU1WENyn3LL1B0vw5K9bPpv6TVsLArpB1rbKOZie5Hc/wAZtpdG9+/c69vBlqdeni9PYr913/083DK98SxV6nmzuHsR390Po9P8JM7LxRnxeIrfvmoyuSlydfd2rzeSwP7rgsp+evjONVZJx83FyF17ttTb1v8Ao3DEb+aFp3jieJTnYr1hw1dqe5cjA9d7S1GHqGAIPyltTjUm4s58E3GpIwniG3iYa1KsLDy8d15SjXlLNHowcEaI+kwvC/C17eXXdi42Lj13eb9mrsa2yy1QUU22nR0AegHwHaZbh/ibICmi/Ay3y6xplqq+5sI6ealxIQK3fvvr8p/VmXx0lmTAweX9mtssiwDpoMQOUn6GeSsWVKkj03lxd2z+MrwzhNWtLYyBFdnCLzKSx2CzEEFumx1mC8cUV4/DUwMatKzkX1VJSq9W24LNruew6mfXH8T8Xzbb8XF4Zj+bSSLHa8tUjei70AT8tzafBHge+q8Z/FLxlZXKQij+ioB6kIOxPz1NMeDJacyuTNCuk3nFq5K0Ttyoo19BqfSInacglkiAWJIgFiSWASWIgCSWSAWIiAJJZrvjfxUnDMcWeW19tjclWOpAZ30T+SjWyfSAYrx/k10ZnBsi88lCZN4a0tpEsellrZz6DuNzAeIfaDXYXq4cgymO1OSyn7Ig7E7/AGzrXQdJqeR4ifid3LnM/mKOdcMry0KPRkXrzkfvkn11qe/Q7aGvhrQ/T+fScObWbHtij0cHw9ZFuk/oc7swrMXIVbGDVvWUFoXlXqN8vy0T0+omX4UcqzzQtNl7hwCyr7ofoN2HsoP4tn0M2DPwksVksUOp10Px/wB5q3E+GDFIsG7KCQrKS3Mg303199PkfjOnSa66i3T9zn1nw/bco8x9j34ajZIYMFJRX/e/fs/N+b8lWeLiPDCdtUqtzEc1LHSt1/EPg3znuryF5RoDWhrlPTXy/KX7XWNczKuyNDmGyd+g+M9pQjs2nhuct1o8GDieX5bW8tXNbSmlPSutrFDAH4n1P+09fEc90ybaK8LBrsW8VKvkGxi3NpNszHfMOU71PRfSrqyMNhgQR8fT/SfN8nJCqGGOzpXyJnlD9rVNaC/AsF90N6TyviWiy5JReNWqqrrm+/s17+fY79FqccN3qLn8+x5eNrWxygpQKllnK6KFQFO7KB6Bwe06F4f8NcY4dhY12Awyq3pSy3hl50yuy7Y02DWt9Pd+PxnOrMM2CvGrHW22mkAf23C/wE/UVVYVVUdgAB9ANTWcPTjGF3SSK43u3S92cwHtEx69rmYnEMNx+w+Mz9fUhl7iU+IM7iP3PCsS6pWJB4lk1FK0XsWrTuzdem509kB7gH6iUCZ2abUYfwp4ep4dipj1Et1LPa347LG6tYx+JP8ADUzMksgsSJZIAlklgCIiAIiIAiSWAJJZIBYiIAnPPbHwtXx8fKPNuq7y3YHRFOR92x36aJU7+U6FPDx3hiZeLkYz/htqdN/DmBAP5HrIkrTRaMtrTPzJ4kw/sJpspBNa2qyjZ3Ww1zAH91x3HxE3Wm1XVXQ7DAEH5EbH8/WYnMwWycOzHs0LULVsdf11RIJ6ehI3/ini8B53Pjmlj71RHQjXuN/sdieRkTlj57xdM9zC1DLUf0yVo2Vh0/n4TwZVC2I9bj3WUqR8u38O/wCUyH8/z+n+U8lrjqSQBvv6a7b/AEmEHR1ZEq5OeYuAeayk045ettHn5wxHo3T/ADmVw8ZqzsJjIda5hWxOt/X+dT18SxBl20NQlq2vsV3h0AcJzAoVLbB2pADAE6mHwBlWpzjJGuZho1L3B+nwn0em1EXFblyfKanA4ye18GxLcNdTs/HRH8/958svIQLskADrs9PT+f0mM+yZJ75IHx5ahufS3ArqUWWlrG6a5iWJY9gqDpv8uk63qlXCONYOeWZ32ZXpdxnBLJ93zX8hbYJtFRYNr5Dep+jZ+auAZJrz+F3aK6zaAVOtjzfuzv07NP0rOKcnJ2zsgklSESRKlxLJEAskRAEsksAREkAsREAksRAEksQCSxEAkSxAOOeNOG/ZOLWFV1XmVi1fh51elsX815T+s50+sLiBbWlNhJPXrVbrr/hsH/UJ3X2p8DfKwfNpBN+K/nVgd20NOn5rv+E4r4p8u/HoykIKdVY9vcs6aPzVgOk4csNuX9pcfyejhnuw8d4c/wAG0WnQ/L/Qfz+kwTVZL49ubWLicd7CyctRorNW9h1JDbCFXVtkE+gjgHEmyKsailTk5JUr5CHrtTrmduyr6802ngfhDi9eNnYLYwD5dj+ZmNkIcZEZQv3aDbs2vQgfWZYME43wa6zURkkkzBZXCLE4hXRTQc3IsHD8xbUUVlQrfegsW0oZUXZP7RPxmO4pgsMzilTVrQftPMaqn2qF0DaDaHx9B8Z3fwn4YTBQlrXyL3StbMqw+8wQaVFHZUHoo+p2es434l/+Y4t/9pP/AMUB/wA56OOFfM8nLK0ajbXk01swvVwoJ06ddAdtgz68MxbLlrvbIs3ynQVV0u++gQZ6+Krqq3/luf0B6fwnvtx1pyL6VUIu63Cge6PNpS3QHoPemhi3xZjeJO1CJcGaxq7arQW1vaWA66fSfqGiwOisOzKD+o3PzJx1N413/LY6+g/7T9FeFcjzMDCs/exaT/0CQy+N8GUiWJBckRLAJEsQCREsASSxAEREAREQBJLJALERAEksQCTmXif2R1X3+diXrjhrC7UPULKgzfisrGxyt8uonTZZDSfclNrsYLwp4Tw+G1FMev3m/He3W2w+pZvr6dpnYiSQJ+fvF1JTjfFB195qG77/ABV63/0z9AzhftGUDjmVoa3i4pPwJ+8GzJRWf6TWOKjdTj4o38Qw/wA57/ENm8qp+nv8O4bZ07b8gD/SY7K2ecD4MB1+WhPTxTf/AKax/rOC4R7/ALnMnb9JLM4rpZ889eam0fGt/wBCCZ3L2asTwbhpJ3/wtfX8pxErusjttD/rOwex7L8zgmF39xXrO9d0dhEicZukREqaklklgCSWSAJZJYAiIgCIiAIiIAiIgCIiAIiIAiIgCIiAJwDxhkGzjXEm9Eaisf4E2f4tO2eIOO42DQ1+RYqAA6XfvO3oiL3JPwE/NNfHLGfIuvx71Nt9tjP5ZIBc7A7b0BoflCaT5KyTa4R7G9f85kON/wDtfD7fvcKsXfp7lin/AHmCTidDg8tq/hbu3Kf0M2DjWRUOBeHbiw9w5SEqP7L7U+u9gfrJKpcM+K+n6fx1/P1M6X7DMkNw22od6s3IUj+8Q41+TTkAszLACiJSuh1tJL6775R+sz/s68QPwjMvfMdnx8hV5rK0JVLQejMvoNbG/pKerBurLxwzira4P0LE+GFl1XVpbTYliMoKurAqQfUET7yxJJZJYAiIgElklgCIiAIiIAiIgCSWIAiIgCIiAJzT2uJxRGovx7ckYqqy2pjEi5WJ6WN02V6a6dvznS4kNWSnTPzti519q81XE85+/UZb779iPT9J6K+LcXq61cUyCe2rAli9PloH851jj3s/4ZmN5j0eTb1/4ihjVZ+ZXofzBmu2eyUb+74pmKP3Wrqs/iROd48qfTL6m6yY2uqJoNtD22/aMu+zJtH9bYfdQeoReyjv+s8GVxvGQb5ms0QCUBKrs6O27CdV4Z7J8VX58zIvzwDsVPpKR8yifi/Pp8pup4Pi+Scf7NR5RXRp8pfLI+BXWpVaZydzZL1CSqCo/PGdVgtvzmx/qWXf+8zXDUpy/Cz110edZhZgO0Ulgvnh2sQ+pNRO9fOdjxPC3DquXy8HETXYihAR+eplKaEQcqIqD4KoA/QTXHi2Jq7M8mXfzR+ZczxFVXYvMyPWwGwNi5Ceu2U9SNamTqNdy81TK6kenUaPoR/oZ+gL+GY9jB3opdh2Zq1JH5kTU+O+y3heSWetHw7GOzbjuU3vvtPw9fpMpaVV0s1Wpd8o5VwrNyuFu9uFkClO7Y9pLYp7nYHdfqJteL7VOJX1kLhY1J6gZJtdk/vrVygkfVhPTV7FUDB24ldaR+EW0q6g/HRbv85mcD2XUBw2Xk25aj+o5RVUf74U7YD4E6+Uuo5Uqso5Ym7o8Hsuz+JZOXlXW32ZGKawPMcKqeeG6ikD9kDoe436zp0+ePQlaqlaqiqAAigBQB6ADtPpN0qVGLdsRESSCSySwBERAEREAREQBJLJALERAEksQCSySwBERAEREAksksAREQBESQBLJLAEkskASySwBERAEREAkRLAEkskARLEAkSyQBESwCSySwBERAJLJLAEksQCREQBESwCREQBESwBJLEAREQBERAEREAREQBERAEREAREQBERAAiIgCIiAIiIBJYiAIiIBJYiAIiIAiIgH//Z">
            <a:hlinkClick r:id="rId6"/>
          </p:cNvPr>
          <p:cNvSpPr>
            <a:spLocks noChangeAspect="1" noChangeArrowheads="1"/>
          </p:cNvSpPr>
          <p:nvPr/>
        </p:nvSpPr>
        <p:spPr bwMode="auto">
          <a:xfrm>
            <a:off x="190500" y="-1676400"/>
            <a:ext cx="3810000" cy="38100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nl-NL"/>
          </a:p>
        </p:txBody>
      </p:sp>
      <p:sp>
        <p:nvSpPr>
          <p:cNvPr id="6" name="AutoShape 12" descr="data:image/jpeg;base64,/9j/4AAQSkZJRgABAQAAAQABAAD/2wCEAAkGBw8QDw8QEA8PEBUVDxAXGA8VDxQWEhgVFRQWFxgUFxccHCghHR4lGxcZITIiJykrMC4uGCAzODMsNyguLisBCgoKDg0OGxAQGzYlICQ2LzQ0NCwsNCw0LC0vLCw0NDU3LywsLCwsLCwvLCwvLCwsNCwsLCwsLCwsKywsNCwsLP/AABEIAOEA4QMBIgACEQEDEQH/xAAcAAEBAAMBAQEBAAAAAAAAAAAAAQUGBwQDCAL/xABBEAACAgIABAMFBQQIBAcAAAABAgADBBEFEiExBhNBByJRYXEUIzKBkUJSofAzQ2JygrHB0SRzouEVFiU0NXSz/8QAGgEBAAMBAQEAAAAAAAAAAAAAAAECAwQFBv/EACoRAAICAQMDAgUFAAAAAAAAAAABAhEDBBIhIjFBE1EFcZGx8DJhgcHh/9oADAMBAAIRAxEAPwDuESxAEkskAskSwCRLJAERLAJLJLAEREAksksASSxAJERAERLAJEskAREsAkSxAEREARJLAEkskAsREAREkASySwBEksAhOusxHCePpk2+Wldg/wCGquJbQKixnCKRvuQhP0ni4x43wMd2oFj5Nw2Dj49bXWj+8E3y/nqc/wCAcey1sOP/AOG5RL8pbbpVa2LRzVqBsjTc7LvR7fWVcoruyVFvsdliaJwfx3jU6ozRmYh5yFsyqgE0d6Q3qSh122Ts+s3lGBAIIIIBBB2CD6gyU0+xFNdz+oiJIEkRAEskQCyREASySwBERAEREAREQBJLJALERAEREAksksA+OVk11IbLGCKNbYnQGzrqZrfiziFlr14GNYUaxRZdep96vH5tEJr9tztQfQcx9BPV4pyrgBVWa151OmN1QZiO6CuwacEfMTkeXfk1vm4QpbGvusxlVUYqq18tddYqYE8qGxyTynSgNqVnurp7lo1fJ0UJTg44Smvy0HuqFrdgGO9PYVHMRvZLfOYgeLdEIy4XPy9XHEByb+ABTn0T8p9Bw3Ow7MfEHGabbbK35KsjFLO5RdtqxGB0P7Xp8ZhvB3Gs23Hud6/tOQuTW9ibQKaLAwHkb0F0VPQ9+vxnBLBKCuX3OtZlJ1E2v3MmgMPLsDLysFHNWddCOvcA77ieLwRkPhZ3/hu+bGuqsux9kk1MhHmUb9V68y/DrNW47xrJybbKyllRoax2w3KJUK60LBslt7fzP2eTYX12Z5+I8arzqOH5INuIVzwjjzLEsUWU2DlWxV5zzKBrlB3zAfMXxQljafhlck4zTXlHZ8fiiWX2UoCeQdbenIX9a19SQOp10G9d575zHw9lW47WCnhtQ8sKBfdcwcBlB8stp2J68x6nXN167E3Pw54gGVz1WIKcisKXo5uYcrbC21t+0h0dHoehBAnWpxbpM5nCSVtGbiJJcqJZJYAklkgCWSWAIiIAiIgCIiAIiSAWIiAIiIAiSWAcn9oqc2VxJuSm56MDDsSq6pbUNfm2GxQp6rzaG2XR6Dr01NLw8O9s18f7M9bPVTTWHy2aqhtNkK1LDbGvSbH7p6duk7P4q8LnKevJx7/s2VUrKt3IHR626mq1D0ZSRv4j0nJasrLq4rmC41W5CWW8j1I3l+YmNXWCqHqeRHY69SDMJKSbaNE00kz1eIvE/GsdBRc9bH3ULVPS2aws91QWT+jDHQ5uUHr06zbfB3h58Wt2ucCy5K+apABVSFUqtdXr7o+J77PrNQyeHcSXEzKVWvIWnNWxrEU/bgyMtqZFidrVb4DqAvTtM/wfxdm5KK1XD68kEDdlGbVybPfatp17DoR6+swzOcoo3xbFI9XGPZ9zqt9OSLygDLVm1Levu9SA598An5kT+KeJ4+bjYGZkUcv39ZRObot4ZqgSexUHet/KZHI4hxaysomPj0bXQd7zby7B68iKNnr6kD9Jq1/B6MfFvwRaloR8W77M7kuFWys2c+uwd9sB07mZLqpMuk42zZfCbAfbqPe3XnWEhmLNyWqjq3MT1BBP6Eek/vjdFqMt+MQl9Slqz6MO70N8VfQ+h0Z9eO+EjiJ9r4PUldqI3PjDZW+vW9dT/SKeq/mPWY/A4ljLi/a7s82c+gGtCoVdO9K0r1Dc3Qr1brLZMcsctyIx5IzjtZ0Dg/Ea8rHpyKjtLa1cH5EdvqO09k5x4X8S14Qy8a1LObzlux8VQDc6ZIL+Wi/2XD79FB9BPW/tKrZ66KcLLOU4J+y2oKCFHdi79GH93Z+U7lNNWcji06N7lmjWe0VamWnIwMtL25itNaixXRRsvW4IDaAJ5fxdO3abN4f49jZ1PnY1gcbIZT0dGHdHU9VYfAyyafYhpruZOIkkkCWSWAIiIAiIgCJJYAklkgFiIgCIkgCCZ5uI51ePU91rcqqNk6JJ+CqB1JJ6ADqTOTe1XjGa9WEHZ8WvIusBwwdWGtFDffMD+Ikj3AdDts+kpW6IbpWbF4z9pdOMXxsIDKyR0J/qKj6mxx3I/dHX6Tjg4nc71ZrlrLarbLm5Ry8xe5g+gO33a6H1k4EQtD9gBbd9Bpj2+g/yn14Ro1qSNDkRdHW9BSTv82nUtOnSfmznedq2vFG/4SpcBZbi5d7PUoXKxrHQXY52U5yrDZUHR3671PT/AORcKyuq7HTI4ZaF6Gp+Swa10sXZDGa37M+M2U1V4+SGrrstsOJe3RHAchqgfk3Ub+Jm518PyqbbrcN6WS1+ezDvLKBafxPXYoJUHXVSD2nhZN0JON0evDbJKVGLr4FxHqH47lMp7cmNWja9fePy11+c8finDow+GW00ro321Vl3YtbYzsCzu3dmChj8tTZ6cZ6VstyL1sdjzMw93HqVRoIgPYD1Y9WP6TQPGXEmyHxLRWy4zC8UXN0821ejOB3A5dhfj1M000XkypeL+RXPJY8bfkxnDfE+dgWL9kyXCnmJpuZrKORR30x2vp+EjvM//wCYaFyaOK5GKMG5q1N2M+uW2q0ADMxSR/SDl95e5UfKaLZUbbnQH8X2ejY7/fWAN/A/wncOP8SFTLh1YT5z+UPugEFaV/gUuzdFB10HfoZ6epjHm+DzsEpcVyYfxeqY92HxRAp8q1VsceuPfpWP5MwYH6yeP0e+qoYuO2Rcoa2rKSxVWk1aPMX9eYAjl9ZrmRjccw+F2VW14JprXl27mxlpdgvIRrRVfifQT614mVwlVpqzcfK53FH2UKKkpfJRjXbvrrbA7+IM8lRqubo9Jyu1XcyHjHiGTkYGHmU4yMta42V9o+0BWRtqGrVNbbYJB6jvMtmWV4XEKc7HtROe6mnMxRYo2tp5a7Sv7ysy9fhMPxPFvZ6eE4riyijEx/tVZ5NarKsKlt7ix+X16AHcw3ivxLg5OxZwx0try8Y35Pl12eXWroW++QnZK+7rfqZbHakq/EUm1Ts/QMklbAqCOxAI+npLO85RLJLAEREAREQBEkQCyREAsSRALEkQDTvaTaal4bkEny6eJ4xsX4q+0DH6Fgfymqe2J67aMO2q1H8jiLVWBWB5XepgVb4EFe39qbV7VgXwEx12bMjLxa0UdyfMDE/kFJ/KaZ7YfDtxNuTh0WFWVbMjkZSjmlhyua/xBwN+8u9jYMtF07KSV8HOsI6oyx8LMjQ6/E/7z04CsuMeUcx1YAB3OvdA/UTy4D85yFGjzMrqNjqHAPf8iJlsdCodSNEXXAjfbVjf9v0noQ5kvk/ucU+Iv5r7H2xPEllvDK+EfZqq0rqAey33ruYsX8ypdaTqejbJ6T5J4pz8dDXXmi/lZQfMo810B0Pecdh69fhMNx9eZ1FYfmAPmMhAYVkAlB8TrR136/OdO9l3jDF8mrh9wopbl1VcqqtV6/Bt9rBvqD3M8rNpZeo25dK/Y9fDq8SwpKHU/Nv+jneTfdk1m/PfMsXqOc12Li65zyleVQnL8CZ987i+VmJ9lbMNtNRqtTaVllcbACsANDWx+f5TaPal4rGVcuDjNzU1WENyn3LL1B0vw5K9bPpv6TVsLArpB1rbKOZie5Hc/wAZtpdG9+/c69vBlqdeni9PYr913/083DK98SxV6nmzuHsR390Po9P8JM7LxRnxeIrfvmoyuSlydfd2rzeSwP7rgsp+evjONVZJx83FyF17ttTb1v8Ao3DEb+aFp3jieJTnYr1hw1dqe5cjA9d7S1GHqGAIPyltTjUm4s58E3GpIwniG3iYa1KsLDy8d15SjXlLNHowcEaI+kwvC/C17eXXdi42Lj13eb9mrsa2yy1QUU22nR0AegHwHaZbh/ibICmi/Ay3y6xplqq+5sI6ealxIQK3fvvr8p/VmXx0lmTAweX9mtssiwDpoMQOUn6GeSsWVKkj03lxd2z+MrwzhNWtLYyBFdnCLzKSx2CzEEFumx1mC8cUV4/DUwMatKzkX1VJSq9W24LNruew6mfXH8T8Xzbb8XF4Zj+bSSLHa8tUjei70AT8tzafBHge+q8Z/FLxlZXKQij+ioB6kIOxPz1NMeDJacyuTNCuk3nFq5K0Ttyoo19BqfSInacglkiAWJIgFiSWASWIgCSWSAWIiAJJZrvjfxUnDMcWeW19tjclWOpAZ30T+SjWyfSAYrx/k10ZnBsi88lCZN4a0tpEsellrZz6DuNzAeIfaDXYXq4cgymO1OSyn7Ig7E7/AGzrXQdJqeR4ifid3LnM/mKOdcMry0KPRkXrzkfvkn11qe/Q7aGvhrQ/T+fScObWbHtij0cHw9ZFuk/oc7swrMXIVbGDVvWUFoXlXqN8vy0T0+omX4UcqzzQtNl7hwCyr7ofoN2HsoP4tn0M2DPwksVksUOp10Px/wB5q3E+GDFIsG7KCQrKS3Mg303199PkfjOnSa66i3T9zn1nw/bco8x9j34ajZIYMFJRX/e/fs/N+b8lWeLiPDCdtUqtzEc1LHSt1/EPg3znuryF5RoDWhrlPTXy/KX7XWNczKuyNDmGyd+g+M9pQjs2nhuct1o8GDieX5bW8tXNbSmlPSutrFDAH4n1P+09fEc90ybaK8LBrsW8VKvkGxi3NpNszHfMOU71PRfSrqyMNhgQR8fT/SfN8nJCqGGOzpXyJnlD9rVNaC/AsF90N6TyviWiy5JReNWqqrrm+/s17+fY79FqccN3qLn8+x5eNrWxygpQKllnK6KFQFO7KB6Bwe06F4f8NcY4dhY12Awyq3pSy3hl50yuy7Y02DWt9Pd+PxnOrMM2CvGrHW22mkAf23C/wE/UVVYVVUdgAB9ANTWcPTjGF3SSK43u3S92cwHtEx69rmYnEMNx+w+Mz9fUhl7iU+IM7iP3PCsS6pWJB4lk1FK0XsWrTuzdem509kB7gH6iUCZ2abUYfwp4ep4dipj1Et1LPa347LG6tYx+JP8ADUzMksgsSJZIAlklgCIiAIiIAiSWAJJZIBYiIAnPPbHwtXx8fKPNuq7y3YHRFOR92x36aJU7+U6FPDx3hiZeLkYz/htqdN/DmBAP5HrIkrTRaMtrTPzJ4kw/sJpspBNa2qyjZ3Ww1zAH91x3HxE3Wm1XVXQ7DAEH5EbH8/WYnMwWycOzHs0LULVsdf11RIJ6ehI3/ini8B53Pjmlj71RHQjXuN/sdieRkTlj57xdM9zC1DLUf0yVo2Vh0/n4TwZVC2I9bj3WUqR8u38O/wCUyH8/z+n+U8lrjqSQBvv6a7b/AEmEHR1ZEq5OeYuAeayk045ettHn5wxHo3T/ADmVw8ZqzsJjIda5hWxOt/X+dT18SxBl20NQlq2vsV3h0AcJzAoVLbB2pADAE6mHwBlWpzjJGuZho1L3B+nwn0em1EXFblyfKanA4ye18GxLcNdTs/HRH8/958svIQLskADrs9PT+f0mM+yZJ75IHx5ahufS3ArqUWWlrG6a5iWJY9gqDpv8uk63qlXCONYOeWZ32ZXpdxnBLJ93zX8hbYJtFRYNr5Dep+jZ+auAZJrz+F3aK6zaAVOtjzfuzv07NP0rOKcnJ2zsgklSESRKlxLJEAskRAEsksAREkAsREAksRAEksQCSxEAkSxAOOeNOG/ZOLWFV1XmVi1fh51elsX815T+s50+sLiBbWlNhJPXrVbrr/hsH/UJ3X2p8DfKwfNpBN+K/nVgd20NOn5rv+E4r4p8u/HoykIKdVY9vcs6aPzVgOk4csNuX9pcfyejhnuw8d4c/wAG0WnQ/L/Qfz+kwTVZL49ubWLicd7CyctRorNW9h1JDbCFXVtkE+gjgHEmyKsailTk5JUr5CHrtTrmduyr6802ngfhDi9eNnYLYwD5dj+ZmNkIcZEZQv3aDbs2vQgfWZYME43wa6zURkkkzBZXCLE4hXRTQc3IsHD8xbUUVlQrfegsW0oZUXZP7RPxmO4pgsMzilTVrQftPMaqn2qF0DaDaHx9B8Z3fwn4YTBQlrXyL3StbMqw+8wQaVFHZUHoo+p2es434l/+Y4t/9pP/AMUB/wA56OOFfM8nLK0ajbXk01swvVwoJ06ddAdtgz68MxbLlrvbIs3ynQVV0u++gQZ6+Krqq3/luf0B6fwnvtx1pyL6VUIu63Cge6PNpS3QHoPemhi3xZjeJO1CJcGaxq7arQW1vaWA66fSfqGiwOisOzKD+o3PzJx1N413/LY6+g/7T9FeFcjzMDCs/exaT/0CQy+N8GUiWJBckRLAJEsQCREsASSxAEREAREQBJLJALERAEksQCTmXif2R1X3+diXrjhrC7UPULKgzfisrGxyt8uonTZZDSfclNrsYLwp4Tw+G1FMev3m/He3W2w+pZvr6dpnYiSQJ+fvF1JTjfFB195qG77/ABV63/0z9AzhftGUDjmVoa3i4pPwJ+8GzJRWf6TWOKjdTj4o38Qw/wA57/ENm8qp+nv8O4bZ07b8gD/SY7K2ecD4MB1+WhPTxTf/AKax/rOC4R7/ALnMnb9JLM4rpZ889eam0fGt/wBCCZ3L2asTwbhpJ3/wtfX8pxErusjttD/rOwex7L8zgmF39xXrO9d0dhEicZukREqaklklgCSWSAJZJYAiIgCIiAIiIAiIgCIiAIiIAiIgCIiAJwDxhkGzjXEm9Eaisf4E2f4tO2eIOO42DQ1+RYqAA6XfvO3oiL3JPwE/NNfHLGfIuvx71Nt9tjP5ZIBc7A7b0BoflCaT5KyTa4R7G9f85kON/wDtfD7fvcKsXfp7lin/AHmCTidDg8tq/hbu3Kf0M2DjWRUOBeHbiw9w5SEqP7L7U+u9gfrJKpcM+K+n6fx1/P1M6X7DMkNw22od6s3IUj+8Q41+TTkAszLACiJSuh1tJL6775R+sz/s68QPwjMvfMdnx8hV5rK0JVLQejMvoNbG/pKerBurLxwzira4P0LE+GFl1XVpbTYliMoKurAqQfUET7yxJJZJYAiIgElklgCIiAIiIAiIgCSWIAiIgCIiAJzT2uJxRGovx7ckYqqy2pjEi5WJ6WN02V6a6dvznS4kNWSnTPzti519q81XE85+/UZb779iPT9J6K+LcXq61cUyCe2rAli9PloH851jj3s/4ZmN5j0eTb1/4ihjVZ+ZXofzBmu2eyUb+74pmKP3Wrqs/iROd48qfTL6m6yY2uqJoNtD22/aMu+zJtH9bYfdQeoReyjv+s8GVxvGQb5ms0QCUBKrs6O27CdV4Z7J8VX58zIvzwDsVPpKR8yifi/Pp8pup4Pi+Scf7NR5RXRp8pfLI+BXWpVaZydzZL1CSqCo/PGdVgtvzmx/qWXf+8zXDUpy/Cz110edZhZgO0Ulgvnh2sQ+pNRO9fOdjxPC3DquXy8HETXYihAR+eplKaEQcqIqD4KoA/QTXHi2Jq7M8mXfzR+ZczxFVXYvMyPWwGwNi5Ceu2U9SNamTqNdy81TK6kenUaPoR/oZ+gL+GY9jB3opdh2Zq1JH5kTU+O+y3heSWetHw7GOzbjuU3vvtPw9fpMpaVV0s1Wpd8o5VwrNyuFu9uFkClO7Y9pLYp7nYHdfqJteL7VOJX1kLhY1J6gZJtdk/vrVygkfVhPTV7FUDB24ldaR+EW0q6g/HRbv85mcD2XUBw2Xk25aj+o5RVUf74U7YD4E6+Uuo5Uqso5Ym7o8Hsuz+JZOXlXW32ZGKawPMcKqeeG6ikD9kDoe436zp0+ePQlaqlaqiqAAigBQB6ADtPpN0qVGLdsRESSCSySwBERAEREAREQBJLJALERAEksQCSySwBERAEREAksksAREQBESQBLJLAEkskASySwBERAEREAkRLAEkskARLEAkSyQBESwCSySwBERAJLJLAEksQCREQBESwCREQBESwBJLEAREQBERAEREAREQBERAEREAREQBERAAiIgCIiAIiIBJYiAIiIBJYiAIiIAiIgH//Z">
            <a:hlinkClick r:id="rId6"/>
          </p:cNvPr>
          <p:cNvSpPr>
            <a:spLocks noChangeAspect="1" noChangeArrowheads="1"/>
          </p:cNvSpPr>
          <p:nvPr/>
        </p:nvSpPr>
        <p:spPr bwMode="auto">
          <a:xfrm>
            <a:off x="342900" y="-1524000"/>
            <a:ext cx="3810000" cy="38100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nl-NL"/>
          </a:p>
        </p:txBody>
      </p:sp>
      <p:sp>
        <p:nvSpPr>
          <p:cNvPr id="7" name="AutoShape 14" descr="data:image/jpeg;base64,/9j/4AAQSkZJRgABAQAAAQABAAD/2wCEAAkGBw8QDw8QEA8PEBUVDxAXGA8VDxQWEhgVFRQWFxgUFxccHCghHR4lGxcZITIiJykrMC4uGCAzODMsNyguLisBCgoKDg0OGxAQGzYlICQ2LzQ0NCwsNCw0LC0vLCw0NDU3LywsLCwsLCwvLCwvLCwsNCwsLCwsLCwsKywsNCwsLP/AABEIAOEA4QMBIgACEQEDEQH/xAAcAAEBAAMBAQEBAAAAAAAAAAAAAQUGBwQDCAL/xABBEAACAgIABAMFBQQIBAcAAAABAgADBBEFEiExBhNBByJRYXEUIzKBkUJSofAzQ2JygrHB0SRzouEVFiU0NXSz/8QAGgEBAAMBAQEAAAAAAAAAAAAAAAECAwQFBv/EACoRAAICAQMDAgUFAAAAAAAAAAABAhEDBBIhIjFBE1EFcZGx8DJhgcHh/9oADAMBAAIRAxEAPwDuESxAEkskAskSwCRLJAERLAJLJLAEREAksksASSxAJERAERLAJEskAREsAkSxAEREARJLAEkskAsREAREkASySwBEksAhOusxHCePpk2+Wldg/wCGquJbQKixnCKRvuQhP0ni4x43wMd2oFj5Nw2Dj49bXWj+8E3y/nqc/wCAcey1sOP/AOG5RL8pbbpVa2LRzVqBsjTc7LvR7fWVcoruyVFvsdliaJwfx3jU6ozRmYh5yFsyqgE0d6Q3qSh122Ts+s3lGBAIIIIBBB2CD6gyU0+xFNdz+oiJIEkRAEskQCyREASySwBERAEREAREQBJLJALERAEREAksksA+OVk11IbLGCKNbYnQGzrqZrfiziFlr14GNYUaxRZdep96vH5tEJr9tztQfQcx9BPV4pyrgBVWa151OmN1QZiO6CuwacEfMTkeXfk1vm4QpbGvusxlVUYqq18tddYqYE8qGxyTynSgNqVnurp7lo1fJ0UJTg44Smvy0HuqFrdgGO9PYVHMRvZLfOYgeLdEIy4XPy9XHEByb+ABTn0T8p9Bw3Ow7MfEHGabbbK35KsjFLO5RdtqxGB0P7Xp8ZhvB3Gs23Hud6/tOQuTW9ibQKaLAwHkb0F0VPQ9+vxnBLBKCuX3OtZlJ1E2v3MmgMPLsDLysFHNWddCOvcA77ieLwRkPhZ3/hu+bGuqsux9kk1MhHmUb9V68y/DrNW47xrJybbKyllRoax2w3KJUK60LBslt7fzP2eTYX12Z5+I8arzqOH5INuIVzwjjzLEsUWU2DlWxV5zzKBrlB3zAfMXxQljafhlck4zTXlHZ8fiiWX2UoCeQdbenIX9a19SQOp10G9d575zHw9lW47WCnhtQ8sKBfdcwcBlB8stp2J68x6nXN167E3Pw54gGVz1WIKcisKXo5uYcrbC21t+0h0dHoehBAnWpxbpM5nCSVtGbiJJcqJZJYAklkgCWSWAIiIAiIgCIiAIiSAWIiAIiIAiSWAcn9oqc2VxJuSm56MDDsSq6pbUNfm2GxQp6rzaG2XR6Dr01NLw8O9s18f7M9bPVTTWHy2aqhtNkK1LDbGvSbH7p6duk7P4q8LnKevJx7/s2VUrKt3IHR626mq1D0ZSRv4j0nJasrLq4rmC41W5CWW8j1I3l+YmNXWCqHqeRHY69SDMJKSbaNE00kz1eIvE/GsdBRc9bH3ULVPS2aws91QWT+jDHQ5uUHr06zbfB3h58Wt2ucCy5K+apABVSFUqtdXr7o+J77PrNQyeHcSXEzKVWvIWnNWxrEU/bgyMtqZFidrVb4DqAvTtM/wfxdm5KK1XD68kEDdlGbVybPfatp17DoR6+swzOcoo3xbFI9XGPZ9zqt9OSLygDLVm1Levu9SA598An5kT+KeJ4+bjYGZkUcv39ZRObot4ZqgSexUHet/KZHI4hxaysomPj0bXQd7zby7B68iKNnr6kD9Jq1/B6MfFvwRaloR8W77M7kuFWys2c+uwd9sB07mZLqpMuk42zZfCbAfbqPe3XnWEhmLNyWqjq3MT1BBP6Eek/vjdFqMt+MQl9Slqz6MO70N8VfQ+h0Z9eO+EjiJ9r4PUldqI3PjDZW+vW9dT/SKeq/mPWY/A4ljLi/a7s82c+gGtCoVdO9K0r1Dc3Qr1brLZMcsctyIx5IzjtZ0Dg/Ea8rHpyKjtLa1cH5EdvqO09k5x4X8S14Qy8a1LObzlux8VQDc6ZIL+Wi/2XD79FB9BPW/tKrZ66KcLLOU4J+y2oKCFHdi79GH93Z+U7lNNWcji06N7lmjWe0VamWnIwMtL25itNaixXRRsvW4IDaAJ5fxdO3abN4f49jZ1PnY1gcbIZT0dGHdHU9VYfAyyafYhpruZOIkkkCWSWAIiIAiIgCJJYAklkgFiIgCIkgCCZ5uI51ePU91rcqqNk6JJ+CqB1JJ6ADqTOTe1XjGa9WEHZ8WvIusBwwdWGtFDffMD+Ikj3AdDts+kpW6IbpWbF4z9pdOMXxsIDKyR0J/qKj6mxx3I/dHX6Tjg4nc71ZrlrLarbLm5Ry8xe5g+gO33a6H1k4EQtD9gBbd9Bpj2+g/yn14Ro1qSNDkRdHW9BSTv82nUtOnSfmznedq2vFG/4SpcBZbi5d7PUoXKxrHQXY52U5yrDZUHR3671PT/AORcKyuq7HTI4ZaF6Gp+Swa10sXZDGa37M+M2U1V4+SGrrstsOJe3RHAchqgfk3Ub+Jm518PyqbbrcN6WS1+ezDvLKBafxPXYoJUHXVSD2nhZN0JON0evDbJKVGLr4FxHqH47lMp7cmNWja9fePy11+c8finDow+GW00ro321Vl3YtbYzsCzu3dmChj8tTZ6cZ6VstyL1sdjzMw93HqVRoIgPYD1Y9WP6TQPGXEmyHxLRWy4zC8UXN0821ejOB3A5dhfj1M000XkypeL+RXPJY8bfkxnDfE+dgWL9kyXCnmJpuZrKORR30x2vp+EjvM//wCYaFyaOK5GKMG5q1N2M+uW2q0ADMxSR/SDl95e5UfKaLZUbbnQH8X2ejY7/fWAN/A/wncOP8SFTLh1YT5z+UPugEFaV/gUuzdFB10HfoZ6epjHm+DzsEpcVyYfxeqY92HxRAp8q1VsceuPfpWP5MwYH6yeP0e+qoYuO2Rcoa2rKSxVWk1aPMX9eYAjl9ZrmRjccw+F2VW14JprXl27mxlpdgvIRrRVfifQT614mVwlVpqzcfK53FH2UKKkpfJRjXbvrrbA7+IM8lRqubo9Jyu1XcyHjHiGTkYGHmU4yMta42V9o+0BWRtqGrVNbbYJB6jvMtmWV4XEKc7HtROe6mnMxRYo2tp5a7Sv7ysy9fhMPxPFvZ6eE4riyijEx/tVZ5NarKsKlt7ix+X16AHcw3ivxLg5OxZwx0try8Y35Pl12eXWroW++QnZK+7rfqZbHakq/EUm1Ts/QMklbAqCOxAI+npLO85RLJLAEREAREQBEkQCyREAsSRALEkQDTvaTaal4bkEny6eJ4xsX4q+0DH6Fgfymqe2J67aMO2q1H8jiLVWBWB5XepgVb4EFe39qbV7VgXwEx12bMjLxa0UdyfMDE/kFJ/KaZ7YfDtxNuTh0WFWVbMjkZSjmlhyua/xBwN+8u9jYMtF07KSV8HOsI6oyx8LMjQ6/E/7z04CsuMeUcx1YAB3OvdA/UTy4D85yFGjzMrqNjqHAPf8iJlsdCodSNEXXAjfbVjf9v0noQ5kvk/ucU+Iv5r7H2xPEllvDK+EfZqq0rqAey33ruYsX8ypdaTqejbJ6T5J4pz8dDXXmi/lZQfMo810B0Pecdh69fhMNx9eZ1FYfmAPmMhAYVkAlB8TrR136/OdO9l3jDF8mrh9wopbl1VcqqtV6/Bt9rBvqD3M8rNpZeo25dK/Y9fDq8SwpKHU/Nv+jneTfdk1m/PfMsXqOc12Li65zyleVQnL8CZ987i+VmJ9lbMNtNRqtTaVllcbACsANDWx+f5TaPal4rGVcuDjNzU1WENyn3LL1B0vw5K9bPpv6TVsLArpB1rbKOZie5Hc/wAZtpdG9+/c69vBlqdeni9PYr913/083DK98SxV6nmzuHsR390Po9P8JM7LxRnxeIrfvmoyuSlydfd2rzeSwP7rgsp+evjONVZJx83FyF17ttTb1v8Ao3DEb+aFp3jieJTnYr1hw1dqe5cjA9d7S1GHqGAIPyltTjUm4s58E3GpIwniG3iYa1KsLDy8d15SjXlLNHowcEaI+kwvC/C17eXXdi42Lj13eb9mrsa2yy1QUU22nR0AegHwHaZbh/ibICmi/Ay3y6xplqq+5sI6ealxIQK3fvvr8p/VmXx0lmTAweX9mtssiwDpoMQOUn6GeSsWVKkj03lxd2z+MrwzhNWtLYyBFdnCLzKSx2CzEEFumx1mC8cUV4/DUwMatKzkX1VJSq9W24LNruew6mfXH8T8Xzbb8XF4Zj+bSSLHa8tUjei70AT8tzafBHge+q8Z/FLxlZXKQij+ioB6kIOxPz1NMeDJacyuTNCuk3nFq5K0Ttyoo19BqfSInacglkiAWJIgFiSWASWIgCSWSAWIiAJJZrvjfxUnDMcWeW19tjclWOpAZ30T+SjWyfSAYrx/k10ZnBsi88lCZN4a0tpEsellrZz6DuNzAeIfaDXYXq4cgymO1OSyn7Ig7E7/AGzrXQdJqeR4ifid3LnM/mKOdcMry0KPRkXrzkfvkn11qe/Q7aGvhrQ/T+fScObWbHtij0cHw9ZFuk/oc7swrMXIVbGDVvWUFoXlXqN8vy0T0+omX4UcqzzQtNl7hwCyr7ofoN2HsoP4tn0M2DPwksVksUOp10Px/wB5q3E+GDFIsG7KCQrKS3Mg303199PkfjOnSa66i3T9zn1nw/bco8x9j34ajZIYMFJRX/e/fs/N+b8lWeLiPDCdtUqtzEc1LHSt1/EPg3znuryF5RoDWhrlPTXy/KX7XWNczKuyNDmGyd+g+M9pQjs2nhuct1o8GDieX5bW8tXNbSmlPSutrFDAH4n1P+09fEc90ybaK8LBrsW8VKvkGxi3NpNszHfMOU71PRfSrqyMNhgQR8fT/SfN8nJCqGGOzpXyJnlD9rVNaC/AsF90N6TyviWiy5JReNWqqrrm+/s17+fY79FqccN3qLn8+x5eNrWxygpQKllnK6KFQFO7KB6Bwe06F4f8NcY4dhY12Awyq3pSy3hl50yuy7Y02DWt9Pd+PxnOrMM2CvGrHW22mkAf23C/wE/UVVYVVUdgAB9ANTWcPTjGF3SSK43u3S92cwHtEx69rmYnEMNx+w+Mz9fUhl7iU+IM7iP3PCsS6pWJB4lk1FK0XsWrTuzdem509kB7gH6iUCZ2abUYfwp4ep4dipj1Et1LPa347LG6tYx+JP8ADUzMksgsSJZIAlklgCIiAIiIAiSWAJJZIBYiIAnPPbHwtXx8fKPNuq7y3YHRFOR92x36aJU7+U6FPDx3hiZeLkYz/htqdN/DmBAP5HrIkrTRaMtrTPzJ4kw/sJpspBNa2qyjZ3Ww1zAH91x3HxE3Wm1XVXQ7DAEH5EbH8/WYnMwWycOzHs0LULVsdf11RIJ6ehI3/ini8B53Pjmlj71RHQjXuN/sdieRkTlj57xdM9zC1DLUf0yVo2Vh0/n4TwZVC2I9bj3WUqR8u38O/wCUyH8/z+n+U8lrjqSQBvv6a7b/AEmEHR1ZEq5OeYuAeayk045ettHn5wxHo3T/ADmVw8ZqzsJjIda5hWxOt/X+dT18SxBl20NQlq2vsV3h0AcJzAoVLbB2pADAE6mHwBlWpzjJGuZho1L3B+nwn0em1EXFblyfKanA4ye18GxLcNdTs/HRH8/958svIQLskADrs9PT+f0mM+yZJ75IHx5ahufS3ArqUWWlrG6a5iWJY9gqDpv8uk63qlXCONYOeWZ32ZXpdxnBLJ93zX8hbYJtFRYNr5Dep+jZ+auAZJrz+F3aK6zaAVOtjzfuzv07NP0rOKcnJ2zsgklSESRKlxLJEAskRAEsksAREkAsREAksRAEksQCSxEAkSxAOOeNOG/ZOLWFV1XmVi1fh51elsX815T+s50+sLiBbWlNhJPXrVbrr/hsH/UJ3X2p8DfKwfNpBN+K/nVgd20NOn5rv+E4r4p8u/HoykIKdVY9vcs6aPzVgOk4csNuX9pcfyejhnuw8d4c/wAG0WnQ/L/Qfz+kwTVZL49ubWLicd7CyctRorNW9h1JDbCFXVtkE+gjgHEmyKsailTk5JUr5CHrtTrmduyr6802ngfhDi9eNnYLYwD5dj+ZmNkIcZEZQv3aDbs2vQgfWZYME43wa6zURkkkzBZXCLE4hXRTQc3IsHD8xbUUVlQrfegsW0oZUXZP7RPxmO4pgsMzilTVrQftPMaqn2qF0DaDaHx9B8Z3fwn4YTBQlrXyL3StbMqw+8wQaVFHZUHoo+p2es434l/+Y4t/9pP/AMUB/wA56OOFfM8nLK0ajbXk01swvVwoJ06ddAdtgz68MxbLlrvbIs3ynQVV0u++gQZ6+Krqq3/luf0B6fwnvtx1pyL6VUIu63Cge6PNpS3QHoPemhi3xZjeJO1CJcGaxq7arQW1vaWA66fSfqGiwOisOzKD+o3PzJx1N413/LY6+g/7T9FeFcjzMDCs/exaT/0CQy+N8GUiWJBckRLAJEsQCREsASSxAEREAREQBJLJALERAEksQCTmXif2R1X3+diXrjhrC7UPULKgzfisrGxyt8uonTZZDSfclNrsYLwp4Tw+G1FMev3m/He3W2w+pZvr6dpnYiSQJ+fvF1JTjfFB195qG77/ABV63/0z9AzhftGUDjmVoa3i4pPwJ+8GzJRWf6TWOKjdTj4o38Qw/wA57/ENm8qp+nv8O4bZ07b8gD/SY7K2ecD4MB1+WhPTxTf/AKax/rOC4R7/ALnMnb9JLM4rpZ889eam0fGt/wBCCZ3L2asTwbhpJ3/wtfX8pxErusjttD/rOwex7L8zgmF39xXrO9d0dhEicZukREqaklklgCSWSAJZJYAiIgCIiAIiIAiIgCIiAIiIAiIgCIiAJwDxhkGzjXEm9Eaisf4E2f4tO2eIOO42DQ1+RYqAA6XfvO3oiL3JPwE/NNfHLGfIuvx71Nt9tjP5ZIBc7A7b0BoflCaT5KyTa4R7G9f85kON/wDtfD7fvcKsXfp7lin/AHmCTidDg8tq/hbu3Kf0M2DjWRUOBeHbiw9w5SEqP7L7U+u9gfrJKpcM+K+n6fx1/P1M6X7DMkNw22od6s3IUj+8Q41+TTkAszLACiJSuh1tJL6775R+sz/s68QPwjMvfMdnx8hV5rK0JVLQejMvoNbG/pKerBurLxwzira4P0LE+GFl1XVpbTYliMoKurAqQfUET7yxJJZJYAiIgElklgCIiAIiIAiIgCSWIAiIgCIiAJzT2uJxRGovx7ckYqqy2pjEi5WJ6WN02V6a6dvznS4kNWSnTPzti519q81XE85+/UZb779iPT9J6K+LcXq61cUyCe2rAli9PloH851jj3s/4ZmN5j0eTb1/4ihjVZ+ZXofzBmu2eyUb+74pmKP3Wrqs/iROd48qfTL6m6yY2uqJoNtD22/aMu+zJtH9bYfdQeoReyjv+s8GVxvGQb5ms0QCUBKrs6O27CdV4Z7J8VX58zIvzwDsVPpKR8yifi/Pp8pup4Pi+Scf7NR5RXRp8pfLI+BXWpVaZydzZL1CSqCo/PGdVgtvzmx/qWXf+8zXDUpy/Cz110edZhZgO0Ulgvnh2sQ+pNRO9fOdjxPC3DquXy8HETXYihAR+eplKaEQcqIqD4KoA/QTXHi2Jq7M8mXfzR+ZczxFVXYvMyPWwGwNi5Ceu2U9SNamTqNdy81TK6kenUaPoR/oZ+gL+GY9jB3opdh2Zq1JH5kTU+O+y3heSWetHw7GOzbjuU3vvtPw9fpMpaVV0s1Wpd8o5VwrNyuFu9uFkClO7Y9pLYp7nYHdfqJteL7VOJX1kLhY1J6gZJtdk/vrVygkfVhPTV7FUDB24ldaR+EW0q6g/HRbv85mcD2XUBw2Xk25aj+o5RVUf74U7YD4E6+Uuo5Uqso5Ym7o8Hsuz+JZOXlXW32ZGKawPMcKqeeG6ikD9kDoe436zp0+ePQlaqlaqiqAAigBQB6ADtPpN0qVGLdsRESSCSySwBERAEREAREQBJLJALERAEksQCSySwBERAEREAksksAREQBESQBLJLAEkskASySwBERAEREAkRLAEkskARLEAkSyQBESwCSySwBERAJLJLAEksQCREQBESwCREQBESwBJLEAREQBERAEREAREQBERAEREAREQBERAAiIgCIiAIiIBJYiAIiIBJYiAIiIAiIgH//Z">
            <a:hlinkClick r:id="rId6"/>
          </p:cNvPr>
          <p:cNvSpPr>
            <a:spLocks noChangeAspect="1" noChangeArrowheads="1"/>
          </p:cNvSpPr>
          <p:nvPr/>
        </p:nvSpPr>
        <p:spPr bwMode="auto">
          <a:xfrm>
            <a:off x="495300" y="-1371600"/>
            <a:ext cx="3810000" cy="38100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nl-NL"/>
          </a:p>
        </p:txBody>
      </p:sp>
      <p:pic>
        <p:nvPicPr>
          <p:cNvPr id="1042" name="Picture 18" descr="http://www.kvgo.nl/wp-content/uploads/2012/10/2012_12_netwerken.jpg">
            <a:hlinkClick r:id="rId7"/>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5436096" y="1984421"/>
            <a:ext cx="3200400" cy="2400301"/>
          </a:xfrm>
          <a:prstGeom prst="rect">
            <a:avLst/>
          </a:prstGeom>
          <a:noFill/>
          <a:extLst>
            <a:ext uri="{909E8E84-426E-40DD-AFC4-6F175D3DCCD1}">
              <a14:hiddenFill xmlns:a14="http://schemas.microsoft.com/office/drawing/2010/main">
                <a:solidFill>
                  <a:srgbClr val="FFFFFF"/>
                </a:solidFill>
              </a14:hiddenFill>
            </a:ext>
          </a:extLst>
        </p:spPr>
      </p:pic>
      <p:sp>
        <p:nvSpPr>
          <p:cNvPr id="8" name="Tekstvak 7"/>
          <p:cNvSpPr txBox="1"/>
          <p:nvPr/>
        </p:nvSpPr>
        <p:spPr>
          <a:xfrm>
            <a:off x="5220072" y="5445224"/>
            <a:ext cx="2428422" cy="369332"/>
          </a:xfrm>
          <a:prstGeom prst="rect">
            <a:avLst/>
          </a:prstGeom>
          <a:noFill/>
        </p:spPr>
        <p:txBody>
          <a:bodyPr wrap="none" rtlCol="0">
            <a:spAutoFit/>
          </a:bodyPr>
          <a:lstStyle/>
          <a:p>
            <a:r>
              <a:rPr lang="nl-NL" dirty="0" smtClean="0"/>
              <a:t>Hervormd Lyceum West</a:t>
            </a:r>
            <a:endParaRPr lang="nl-NL" dirty="0"/>
          </a:p>
        </p:txBody>
      </p:sp>
    </p:spTree>
    <p:extLst>
      <p:ext uri="{BB962C8B-B14F-4D97-AF65-F5344CB8AC3E}">
        <p14:creationId xmlns:p14="http://schemas.microsoft.com/office/powerpoint/2010/main" val="293551862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p:txBody>
          <a:bodyPr>
            <a:normAutofit fontScale="90000"/>
          </a:bodyPr>
          <a:lstStyle/>
          <a:p>
            <a:r>
              <a:rPr lang="nl-NL" altLang="nl-NL" sz="4000"/>
              <a:t>Pedagogisch-maatschappelijke ontwikkelingen</a:t>
            </a:r>
          </a:p>
        </p:txBody>
      </p:sp>
      <p:sp>
        <p:nvSpPr>
          <p:cNvPr id="30723" name="Rectangle 3"/>
          <p:cNvSpPr>
            <a:spLocks noGrp="1" noChangeArrowheads="1"/>
          </p:cNvSpPr>
          <p:nvPr>
            <p:ph type="body" idx="1"/>
          </p:nvPr>
        </p:nvSpPr>
        <p:spPr/>
        <p:txBody>
          <a:bodyPr/>
          <a:lstStyle/>
          <a:p>
            <a:pPr algn="just">
              <a:lnSpc>
                <a:spcPct val="80000"/>
              </a:lnSpc>
              <a:buFontTx/>
              <a:buNone/>
            </a:pPr>
            <a:endParaRPr lang="nl-NL" altLang="nl-NL" sz="2800" dirty="0"/>
          </a:p>
          <a:p>
            <a:pPr algn="just">
              <a:lnSpc>
                <a:spcPct val="80000"/>
              </a:lnSpc>
              <a:buFontTx/>
              <a:buNone/>
            </a:pPr>
            <a:endParaRPr lang="nl-NL" altLang="nl-NL" sz="2800" dirty="0"/>
          </a:p>
          <a:p>
            <a:pPr algn="just">
              <a:lnSpc>
                <a:spcPct val="80000"/>
              </a:lnSpc>
            </a:pPr>
            <a:r>
              <a:rPr lang="nl-NL" altLang="nl-NL" sz="2800" dirty="0"/>
              <a:t>Onderwijswetten 1806 </a:t>
            </a:r>
            <a:r>
              <a:rPr lang="nl-NL" altLang="nl-NL" sz="2800" dirty="0" smtClean="0"/>
              <a:t>[voor lager </a:t>
            </a:r>
            <a:r>
              <a:rPr lang="nl-NL" altLang="nl-NL" sz="2800" dirty="0"/>
              <a:t>onderwijs]; </a:t>
            </a:r>
            <a:r>
              <a:rPr lang="nl-NL" altLang="nl-NL" sz="2800" dirty="0" smtClean="0"/>
              <a:t> </a:t>
            </a:r>
            <a:r>
              <a:rPr lang="nl-NL" altLang="nl-NL" sz="2800" dirty="0"/>
              <a:t>1863 HBS; leerplicht 1900</a:t>
            </a:r>
          </a:p>
          <a:p>
            <a:pPr algn="just">
              <a:lnSpc>
                <a:spcPct val="80000"/>
              </a:lnSpc>
            </a:pPr>
            <a:r>
              <a:rPr lang="nl-NL" altLang="nl-NL" sz="2800" dirty="0" smtClean="0"/>
              <a:t>Schoolopzieners/inspectie pas met koning Willem I</a:t>
            </a:r>
            <a:endParaRPr lang="nl-NL" altLang="nl-NL" sz="2800" dirty="0"/>
          </a:p>
          <a:p>
            <a:pPr algn="just">
              <a:lnSpc>
                <a:spcPct val="80000"/>
              </a:lnSpc>
            </a:pPr>
            <a:r>
              <a:rPr lang="nl-NL" altLang="nl-NL" sz="2800" dirty="0"/>
              <a:t>1816 1e kweekschool </a:t>
            </a:r>
          </a:p>
          <a:p>
            <a:pPr algn="just">
              <a:lnSpc>
                <a:spcPct val="80000"/>
              </a:lnSpc>
            </a:pPr>
            <a:r>
              <a:rPr lang="nl-NL" altLang="nl-NL" sz="2800" dirty="0" smtClean="0"/>
              <a:t>Steden kregen verplichting armenscholen op te zetten</a:t>
            </a:r>
          </a:p>
          <a:p>
            <a:pPr algn="just">
              <a:lnSpc>
                <a:spcPct val="80000"/>
              </a:lnSpc>
            </a:pPr>
            <a:r>
              <a:rPr lang="nl-NL" altLang="nl-NL" sz="2800" dirty="0" smtClean="0"/>
              <a:t>Inspectie treft in 1835 in Friesland nog </a:t>
            </a:r>
            <a:r>
              <a:rPr lang="nl-NL" altLang="nl-NL" sz="2800" dirty="0" err="1" smtClean="0"/>
              <a:t>maitresses</a:t>
            </a:r>
            <a:r>
              <a:rPr lang="nl-NL" altLang="nl-NL" sz="2800" dirty="0" smtClean="0"/>
              <a:t> aan die alleen kunnen schrijven, niet lezen</a:t>
            </a:r>
            <a:endParaRPr lang="nl-NL" altLang="nl-NL" sz="2800" dirty="0"/>
          </a:p>
        </p:txBody>
      </p:sp>
    </p:spTree>
    <p:extLst>
      <p:ext uri="{BB962C8B-B14F-4D97-AF65-F5344CB8AC3E}">
        <p14:creationId xmlns:p14="http://schemas.microsoft.com/office/powerpoint/2010/main" val="399734476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idx="4294967295"/>
          </p:nvPr>
        </p:nvSpPr>
        <p:spPr/>
        <p:txBody>
          <a:bodyPr>
            <a:normAutofit fontScale="90000"/>
          </a:bodyPr>
          <a:lstStyle/>
          <a:p>
            <a:r>
              <a:rPr lang="nl-NL" altLang="nl-NL"/>
              <a:t>Maatschappelijke ideeën</a:t>
            </a:r>
            <a:br>
              <a:rPr lang="nl-NL" altLang="nl-NL"/>
            </a:br>
            <a:r>
              <a:rPr lang="nl-NL" altLang="nl-NL"/>
              <a:t>over het kind</a:t>
            </a:r>
          </a:p>
        </p:txBody>
      </p:sp>
      <p:sp>
        <p:nvSpPr>
          <p:cNvPr id="27651" name="Rectangle 3"/>
          <p:cNvSpPr>
            <a:spLocks noGrp="1" noChangeArrowheads="1"/>
          </p:cNvSpPr>
          <p:nvPr>
            <p:ph type="body" idx="4294967295"/>
          </p:nvPr>
        </p:nvSpPr>
        <p:spPr/>
        <p:txBody>
          <a:bodyPr>
            <a:normAutofit/>
          </a:bodyPr>
          <a:lstStyle/>
          <a:p>
            <a:pPr>
              <a:lnSpc>
                <a:spcPct val="90000"/>
              </a:lnSpc>
            </a:pPr>
            <a:r>
              <a:rPr lang="nl-NL" altLang="nl-NL" sz="2800" dirty="0"/>
              <a:t>Rousseau algemeen aanvaard (Emile 1762)</a:t>
            </a:r>
          </a:p>
          <a:p>
            <a:pPr>
              <a:lnSpc>
                <a:spcPct val="90000"/>
              </a:lnSpc>
            </a:pPr>
            <a:r>
              <a:rPr lang="nl-NL" altLang="nl-NL" sz="2800" dirty="0"/>
              <a:t>Uitgewerkt in de schoolmethode van de Maatschappij tot Nut van het Algemeen (1784)</a:t>
            </a:r>
          </a:p>
          <a:p>
            <a:pPr>
              <a:lnSpc>
                <a:spcPct val="90000"/>
              </a:lnSpc>
            </a:pPr>
            <a:r>
              <a:rPr lang="nl-NL" altLang="nl-NL" sz="2800" dirty="0"/>
              <a:t>Afschaffen lijfstraffen</a:t>
            </a:r>
          </a:p>
          <a:p>
            <a:pPr>
              <a:lnSpc>
                <a:spcPct val="90000"/>
              </a:lnSpc>
            </a:pPr>
            <a:r>
              <a:rPr lang="nl-NL" altLang="nl-NL" sz="2800" dirty="0"/>
              <a:t>Aanschouwelijk onderwijs</a:t>
            </a:r>
          </a:p>
          <a:p>
            <a:pPr>
              <a:lnSpc>
                <a:spcPct val="90000"/>
              </a:lnSpc>
            </a:pPr>
            <a:r>
              <a:rPr lang="nl-NL" altLang="nl-NL" sz="2800" dirty="0" smtClean="0"/>
              <a:t>Algemeen christelijk</a:t>
            </a:r>
          </a:p>
          <a:p>
            <a:pPr>
              <a:lnSpc>
                <a:spcPct val="90000"/>
              </a:lnSpc>
            </a:pPr>
            <a:r>
              <a:rPr lang="nl-NL" altLang="nl-NL" sz="2800" dirty="0" err="1"/>
              <a:t>J.H.</a:t>
            </a:r>
            <a:r>
              <a:rPr lang="nl-NL" altLang="nl-NL" sz="2800" dirty="0"/>
              <a:t> </a:t>
            </a:r>
            <a:r>
              <a:rPr lang="nl-NL" altLang="nl-NL" sz="2800" dirty="0" err="1"/>
              <a:t>Pestalozzi</a:t>
            </a:r>
            <a:r>
              <a:rPr lang="nl-NL" altLang="nl-NL" sz="2800" dirty="0"/>
              <a:t> (1746-1827): </a:t>
            </a:r>
            <a:r>
              <a:rPr lang="nl-NL" altLang="nl-NL" sz="2800" dirty="0" smtClean="0"/>
              <a:t>onderwijsvernieuwer met Europese invloed: volksopvoeding</a:t>
            </a:r>
            <a:r>
              <a:rPr lang="nl-NL" altLang="nl-NL" sz="2800" dirty="0"/>
              <a:t>, aandacht voor gezinsopvoeding, aanschouwelijk onderwijs, zedelijke verheffing</a:t>
            </a:r>
          </a:p>
          <a:p>
            <a:pPr marL="0" indent="0">
              <a:lnSpc>
                <a:spcPct val="90000"/>
              </a:lnSpc>
              <a:buNone/>
            </a:pPr>
            <a:endParaRPr lang="nl-NL" altLang="nl-NL" sz="2800" dirty="0"/>
          </a:p>
        </p:txBody>
      </p:sp>
    </p:spTree>
    <p:extLst>
      <p:ext uri="{BB962C8B-B14F-4D97-AF65-F5344CB8AC3E}">
        <p14:creationId xmlns:p14="http://schemas.microsoft.com/office/powerpoint/2010/main" val="35064181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842" name="Picture 4" descr="http://www.aapnootmuis.com/images/schoolmeester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4206875" cy="5357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5843" name="Picture 2" descr="schoolklasalbumkransje183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198938" y="0"/>
            <a:ext cx="4945062" cy="5357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37977215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ChangeArrowheads="1"/>
          </p:cNvSpPr>
          <p:nvPr>
            <p:ph type="title"/>
          </p:nvPr>
        </p:nvSpPr>
        <p:spPr/>
        <p:txBody>
          <a:bodyPr/>
          <a:lstStyle/>
          <a:p>
            <a:r>
              <a:rPr lang="nl-NL" altLang="nl-NL"/>
              <a:t>De harde realiteit</a:t>
            </a:r>
          </a:p>
        </p:txBody>
      </p:sp>
      <p:sp>
        <p:nvSpPr>
          <p:cNvPr id="39939" name="Rectangle 3"/>
          <p:cNvSpPr>
            <a:spLocks noGrp="1" noChangeArrowheads="1"/>
          </p:cNvSpPr>
          <p:nvPr>
            <p:ph type="body" idx="1"/>
          </p:nvPr>
        </p:nvSpPr>
        <p:spPr/>
        <p:txBody>
          <a:bodyPr>
            <a:normAutofit fontScale="92500"/>
          </a:bodyPr>
          <a:lstStyle/>
          <a:p>
            <a:r>
              <a:rPr lang="nl-NL" altLang="nl-NL" dirty="0"/>
              <a:t>Hoge kindersterfte</a:t>
            </a:r>
          </a:p>
          <a:p>
            <a:r>
              <a:rPr lang="nl-NL" altLang="nl-NL" dirty="0"/>
              <a:t>Kinderarbeid</a:t>
            </a:r>
          </a:p>
          <a:p>
            <a:r>
              <a:rPr lang="nl-NL" altLang="nl-NL" dirty="0" err="1"/>
              <a:t>Seizoensschoolbezoek</a:t>
            </a:r>
            <a:endParaRPr lang="nl-NL" altLang="nl-NL" dirty="0"/>
          </a:p>
          <a:p>
            <a:r>
              <a:rPr lang="nl-NL" altLang="nl-NL" dirty="0"/>
              <a:t>Geen middelbare scholen voor </a:t>
            </a:r>
            <a:r>
              <a:rPr lang="nl-NL" altLang="nl-NL" dirty="0" smtClean="0"/>
              <a:t>meisjes</a:t>
            </a:r>
          </a:p>
          <a:p>
            <a:r>
              <a:rPr lang="nl-NL" altLang="nl-NL" dirty="0" smtClean="0"/>
              <a:t>Schoolgeld als barrière</a:t>
            </a:r>
          </a:p>
          <a:p>
            <a:r>
              <a:rPr lang="nl-NL" altLang="nl-NL" dirty="0" smtClean="0"/>
              <a:t>Geen studiebeurzen voor universiteiten, geen meisjes op universiteiten</a:t>
            </a:r>
          </a:p>
          <a:p>
            <a:r>
              <a:rPr lang="nl-NL" altLang="nl-NL" dirty="0" smtClean="0"/>
              <a:t>Stijging op maatschappelijke ladder nog moeilijk</a:t>
            </a:r>
            <a:endParaRPr lang="nl-NL" altLang="nl-NL" dirty="0"/>
          </a:p>
        </p:txBody>
      </p:sp>
    </p:spTree>
    <p:extLst>
      <p:ext uri="{BB962C8B-B14F-4D97-AF65-F5344CB8AC3E}">
        <p14:creationId xmlns:p14="http://schemas.microsoft.com/office/powerpoint/2010/main" val="306434042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nl-NL" sz="2800" dirty="0" smtClean="0"/>
              <a:t>Stijging wel in de literatuur voorgesteld als voorbeeld</a:t>
            </a:r>
            <a:endParaRPr lang="nl-NL" sz="2800" dirty="0"/>
          </a:p>
        </p:txBody>
      </p:sp>
      <p:sp>
        <p:nvSpPr>
          <p:cNvPr id="3" name="Tijdelijke aanduiding voor inhoud 2"/>
          <p:cNvSpPr>
            <a:spLocks noGrp="1"/>
          </p:cNvSpPr>
          <p:nvPr>
            <p:ph idx="1"/>
          </p:nvPr>
        </p:nvSpPr>
        <p:spPr/>
        <p:txBody>
          <a:bodyPr>
            <a:normAutofit/>
          </a:bodyPr>
          <a:lstStyle/>
          <a:p>
            <a:r>
              <a:rPr lang="nl-NL" sz="2000" dirty="0" smtClean="0"/>
              <a:t>David </a:t>
            </a:r>
            <a:r>
              <a:rPr lang="nl-NL" sz="2000" dirty="0" err="1" smtClean="0"/>
              <a:t>Copperfield</a:t>
            </a:r>
            <a:r>
              <a:rPr lang="nl-NL" sz="2000" dirty="0" smtClean="0"/>
              <a:t> en Oliver Twist (Charles Dickens)</a:t>
            </a:r>
          </a:p>
          <a:p>
            <a:r>
              <a:rPr lang="nl-NL" sz="2000" dirty="0" smtClean="0"/>
              <a:t>Woutertje Pieterse (Multatuli)</a:t>
            </a:r>
          </a:p>
          <a:p>
            <a:r>
              <a:rPr lang="nl-NL" sz="2000" dirty="0" smtClean="0"/>
              <a:t>Alleen op de wereld (Hector </a:t>
            </a:r>
            <a:r>
              <a:rPr lang="nl-NL" sz="2000" dirty="0" err="1" smtClean="0"/>
              <a:t>Malot</a:t>
            </a:r>
            <a:r>
              <a:rPr lang="nl-NL" sz="2000" dirty="0" smtClean="0"/>
              <a:t>)</a:t>
            </a:r>
          </a:p>
          <a:p>
            <a:r>
              <a:rPr lang="nl-NL" sz="2000" dirty="0" smtClean="0"/>
              <a:t>Kees de Jongen (Theo Thijssen)</a:t>
            </a:r>
            <a:endParaRPr lang="nl-NL" sz="2000" dirty="0"/>
          </a:p>
        </p:txBody>
      </p:sp>
      <p:pic>
        <p:nvPicPr>
          <p:cNvPr id="3074" name="Picture 2" descr="http://s.s-bol.com/imgbase0/imagebase/large/FC/2/1/4/2/1001004011542412.jpg">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99592" y="3212976"/>
            <a:ext cx="2360039" cy="3084613"/>
          </a:xfrm>
          <a:prstGeom prst="rect">
            <a:avLst/>
          </a:prstGeom>
          <a:noFill/>
          <a:extLst>
            <a:ext uri="{909E8E84-426E-40DD-AFC4-6F175D3DCCD1}">
              <a14:hiddenFill xmlns:a14="http://schemas.microsoft.com/office/drawing/2010/main">
                <a:solidFill>
                  <a:srgbClr val="FFFFFF"/>
                </a:solidFill>
              </a14:hiddenFill>
            </a:ext>
          </a:extLst>
        </p:spPr>
      </p:pic>
      <p:sp>
        <p:nvSpPr>
          <p:cNvPr id="4" name="AutoShape 4" descr="Afbeeldingsresultaat voor woutertje pieterse"/>
          <p:cNvSpPr>
            <a:spLocks noChangeAspect="1" noChangeArrowheads="1"/>
          </p:cNvSpPr>
          <p:nvPr/>
        </p:nvSpPr>
        <p:spPr bwMode="auto">
          <a:xfrm>
            <a:off x="0"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nl-NL"/>
          </a:p>
        </p:txBody>
      </p:sp>
      <p:pic>
        <p:nvPicPr>
          <p:cNvPr id="3078" name="Picture 6" descr="https://madeeurope.files.wordpress.com/2015/04/multatuli-woutertje-p.jpg">
            <a:hlinkClick r:id="rId4"/>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067944" y="3210877"/>
            <a:ext cx="3600400" cy="301805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2386362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nl-NL" sz="3200" dirty="0" smtClean="0"/>
              <a:t>Woutertje Pieterse wil wel leren maar…</a:t>
            </a:r>
            <a:endParaRPr lang="nl-NL" sz="3200" dirty="0"/>
          </a:p>
        </p:txBody>
      </p:sp>
      <p:sp>
        <p:nvSpPr>
          <p:cNvPr id="3" name="Tijdelijke aanduiding voor inhoud 2"/>
          <p:cNvSpPr>
            <a:spLocks noGrp="1"/>
          </p:cNvSpPr>
          <p:nvPr>
            <p:ph idx="1"/>
          </p:nvPr>
        </p:nvSpPr>
        <p:spPr/>
        <p:txBody>
          <a:bodyPr>
            <a:normAutofit/>
          </a:bodyPr>
          <a:lstStyle/>
          <a:p>
            <a:pPr marL="0" indent="0">
              <a:buNone/>
            </a:pPr>
            <a:r>
              <a:rPr lang="nl-NL" sz="2400" dirty="0" smtClean="0"/>
              <a:t>Meester Pennewip leert geen </a:t>
            </a:r>
          </a:p>
          <a:p>
            <a:pPr marL="0" indent="0">
              <a:buNone/>
            </a:pPr>
            <a:r>
              <a:rPr lang="nl-NL" sz="2400" dirty="0" smtClean="0"/>
              <a:t>wereldwijsheid:</a:t>
            </a:r>
          </a:p>
          <a:p>
            <a:r>
              <a:rPr lang="nl-NL" sz="2400" dirty="0" err="1" smtClean="0"/>
              <a:t>klassificeren</a:t>
            </a:r>
            <a:endParaRPr lang="nl-NL" sz="2400" dirty="0" smtClean="0"/>
          </a:p>
          <a:p>
            <a:r>
              <a:rPr lang="nl-NL" sz="2400" dirty="0" smtClean="0"/>
              <a:t>opsommen</a:t>
            </a:r>
          </a:p>
          <a:p>
            <a:r>
              <a:rPr lang="nl-NL" sz="2400" dirty="0"/>
              <a:t>r</a:t>
            </a:r>
            <a:r>
              <a:rPr lang="nl-NL" sz="2400" dirty="0" smtClean="0"/>
              <a:t>ubriceren</a:t>
            </a:r>
          </a:p>
          <a:p>
            <a:pPr marL="0" indent="0">
              <a:buNone/>
            </a:pPr>
            <a:r>
              <a:rPr lang="nl-NL" sz="2400" dirty="0" smtClean="0"/>
              <a:t>Dus verliest Woutertje zijn interesse</a:t>
            </a:r>
            <a:endParaRPr lang="nl-NL" sz="2400" dirty="0"/>
          </a:p>
        </p:txBody>
      </p:sp>
      <p:pic>
        <p:nvPicPr>
          <p:cNvPr id="4" name="Picture 2" descr="https://www.kb.nl/sites/default/files/ki_6011_5.jpg">
            <a:hlinkClick r:id="rId2"/>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508104" y="1700808"/>
            <a:ext cx="2495885" cy="351666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6264226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Nog steeds een probleem</a:t>
            </a:r>
            <a:endParaRPr lang="nl-NL" dirty="0"/>
          </a:p>
        </p:txBody>
      </p:sp>
      <p:sp>
        <p:nvSpPr>
          <p:cNvPr id="3" name="Tijdelijke aanduiding voor inhoud 2"/>
          <p:cNvSpPr>
            <a:spLocks noGrp="1"/>
          </p:cNvSpPr>
          <p:nvPr>
            <p:ph idx="1"/>
          </p:nvPr>
        </p:nvSpPr>
        <p:spPr/>
        <p:txBody>
          <a:bodyPr/>
          <a:lstStyle/>
          <a:p>
            <a:r>
              <a:rPr lang="nl-NL" dirty="0" smtClean="0"/>
              <a:t>Sluit het onderwijs wel aan bij de moderne tijd?</a:t>
            </a:r>
          </a:p>
          <a:p>
            <a:r>
              <a:rPr lang="nl-NL" dirty="0" smtClean="0"/>
              <a:t>Houden we genoeg rekening met het ‘puberbrein’?</a:t>
            </a:r>
          </a:p>
          <a:p>
            <a:r>
              <a:rPr lang="nl-NL" dirty="0" smtClean="0"/>
              <a:t>Sociale stijging voor veel kinderen niet meer mogelijk</a:t>
            </a:r>
          </a:p>
          <a:p>
            <a:r>
              <a:rPr lang="nl-NL" dirty="0" smtClean="0"/>
              <a:t>‘leuk’ ??????</a:t>
            </a:r>
          </a:p>
        </p:txBody>
      </p:sp>
    </p:spTree>
    <p:extLst>
      <p:ext uri="{BB962C8B-B14F-4D97-AF65-F5344CB8AC3E}">
        <p14:creationId xmlns:p14="http://schemas.microsoft.com/office/powerpoint/2010/main" val="388437863"/>
      </p:ext>
    </p:extLst>
  </p:cSld>
  <p:clrMapOvr>
    <a:masterClrMapping/>
  </p:clrMapOvr>
  <p:timing>
    <p:tnLst>
      <p:par>
        <p:cTn id="1" dur="indefinite" restart="never" nodeType="tmRoot"/>
      </p:par>
    </p:tnLst>
  </p:timing>
</p:sld>
</file>

<file path=ppt/theme/theme1.xml><?xml version="1.0" encoding="utf-8"?>
<a:theme xmlns:a="http://schemas.openxmlformats.org/drawingml/2006/main" name="Kantoorthema">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Kantoorthema">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Kantoorthema">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220</TotalTime>
  <Words>466</Words>
  <Application>Microsoft Office PowerPoint</Application>
  <PresentationFormat>Diavoorstelling (4:3)</PresentationFormat>
  <Paragraphs>79</Paragraphs>
  <Slides>15</Slides>
  <Notes>0</Notes>
  <HiddenSlides>0</HiddenSlides>
  <MMClips>0</MMClips>
  <ScaleCrop>false</ScaleCrop>
  <HeadingPairs>
    <vt:vector size="6" baseType="variant">
      <vt:variant>
        <vt:lpstr>Gebruikte lettertypen</vt:lpstr>
      </vt:variant>
      <vt:variant>
        <vt:i4>2</vt:i4>
      </vt:variant>
      <vt:variant>
        <vt:lpstr>Thema</vt:lpstr>
      </vt:variant>
      <vt:variant>
        <vt:i4>1</vt:i4>
      </vt:variant>
      <vt:variant>
        <vt:lpstr>Diatitels</vt:lpstr>
      </vt:variant>
      <vt:variant>
        <vt:i4>15</vt:i4>
      </vt:variant>
    </vt:vector>
  </HeadingPairs>
  <TitlesOfParts>
    <vt:vector size="18" baseType="lpstr">
      <vt:lpstr>Arial</vt:lpstr>
      <vt:lpstr>Calibri</vt:lpstr>
      <vt:lpstr>Kantoorthema</vt:lpstr>
      <vt:lpstr>PowerPoint-presentatie</vt:lpstr>
      <vt:lpstr>PowerPoint-presentatie</vt:lpstr>
      <vt:lpstr>Pedagogisch-maatschappelijke ontwikkelingen</vt:lpstr>
      <vt:lpstr>Maatschappelijke ideeën over het kind</vt:lpstr>
      <vt:lpstr>PowerPoint-presentatie</vt:lpstr>
      <vt:lpstr>De harde realiteit</vt:lpstr>
      <vt:lpstr>Stijging wel in de literatuur voorgesteld als voorbeeld</vt:lpstr>
      <vt:lpstr>Woutertje Pieterse wil wel leren maar…</vt:lpstr>
      <vt:lpstr>Nog steeds een probleem</vt:lpstr>
      <vt:lpstr>Het curriculum</vt:lpstr>
      <vt:lpstr>PowerPoint-presentatie</vt:lpstr>
      <vt:lpstr>Sociale stijging</vt:lpstr>
      <vt:lpstr>PowerPoint-presentatie</vt:lpstr>
      <vt:lpstr>Motivering: mogen in plaats van moeten</vt:lpstr>
      <vt:lpstr>PowerPoint-presentatie</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PowerPoint-presentatie</dc:title>
  <dc:creator>Marita Mathijsen</dc:creator>
  <cp:lastModifiedBy>M.H. de Kuijer</cp:lastModifiedBy>
  <cp:revision>19</cp:revision>
  <cp:lastPrinted>2015-09-16T21:38:05Z</cp:lastPrinted>
  <dcterms:created xsi:type="dcterms:W3CDTF">2015-09-15T20:14:47Z</dcterms:created>
  <dcterms:modified xsi:type="dcterms:W3CDTF">2015-09-25T11:17:09Z</dcterms:modified>
</cp:coreProperties>
</file>